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wav" ContentType="audio/x-wav"/>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19" r:id="rId1"/>
  </p:sldMasterIdLst>
  <p:notesMasterIdLst>
    <p:notesMasterId r:id="rId10"/>
  </p:notesMasterIdLst>
  <p:sldIdLst>
    <p:sldId id="256" r:id="rId2"/>
    <p:sldId id="257" r:id="rId3"/>
    <p:sldId id="259" r:id="rId4"/>
    <p:sldId id="263" r:id="rId5"/>
    <p:sldId id="264" r:id="rId6"/>
    <p:sldId id="265" r:id="rId7"/>
    <p:sldId id="260" r:id="rId8"/>
    <p:sldId id="261" r:id="rId9"/>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209"/>
  </p:normalViewPr>
  <p:slideViewPr>
    <p:cSldViewPr snapToGrid="0" snapToObjects="1">
      <p:cViewPr varScale="1">
        <p:scale>
          <a:sx n="75" d="100"/>
          <a:sy n="75" d="100"/>
        </p:scale>
        <p:origin x="90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15343-6082-CD43-B048-E51FABB6900D}" type="datetimeFigureOut">
              <a:rPr lang="es-ES_tradnl" smtClean="0"/>
              <a:t>29/03/2020</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0A4394-6C52-974E-A679-B7A648D6DF4A}" type="slidenum">
              <a:rPr lang="es-ES_tradnl" smtClean="0"/>
              <a:t>‹#›</a:t>
            </a:fld>
            <a:endParaRPr lang="es-ES_tradnl"/>
          </a:p>
        </p:txBody>
      </p:sp>
    </p:spTree>
    <p:extLst>
      <p:ext uri="{BB962C8B-B14F-4D97-AF65-F5344CB8AC3E}">
        <p14:creationId xmlns:p14="http://schemas.microsoft.com/office/powerpoint/2010/main" val="2138255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AE0A4394-6C52-974E-A679-B7A648D6DF4A}" type="slidenum">
              <a:rPr lang="es-ES_tradnl" smtClean="0"/>
              <a:t>7</a:t>
            </a:fld>
            <a:endParaRPr lang="es-ES_tradnl"/>
          </a:p>
        </p:txBody>
      </p:sp>
    </p:spTree>
    <p:extLst>
      <p:ext uri="{BB962C8B-B14F-4D97-AF65-F5344CB8AC3E}">
        <p14:creationId xmlns:p14="http://schemas.microsoft.com/office/powerpoint/2010/main" val="18297605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E4D7A7FD-4F1D-9F4B-8C84-067FD29EF141}" type="datetimeFigureOut">
              <a:rPr lang="es-ES_tradnl" smtClean="0"/>
              <a:t>29/03/2020</a:t>
            </a:fld>
            <a:endParaRPr lang="es-ES_tradnl"/>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s-ES_tradnl"/>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205257525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E4D7A7FD-4F1D-9F4B-8C84-067FD29EF141}" type="datetimeFigureOut">
              <a:rPr lang="es-ES_tradnl" smtClean="0"/>
              <a:t>29/03/2020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835699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E4D7A7FD-4F1D-9F4B-8C84-067FD29EF141}" type="datetimeFigureOut">
              <a:rPr lang="es-ES_tradnl" smtClean="0"/>
              <a:t>29/03/2020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2812952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E4D7A7FD-4F1D-9F4B-8C84-067FD29EF141}" type="datetimeFigureOut">
              <a:rPr lang="es-ES_tradnl" smtClean="0"/>
              <a:t>29/03/2020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2578109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E4D7A7FD-4F1D-9F4B-8C84-067FD29EF141}" type="datetimeFigureOut">
              <a:rPr lang="es-ES_tradnl" smtClean="0"/>
              <a:t>29/03/2020</a:t>
            </a:fld>
            <a:endParaRPr lang="es-ES_tradnl"/>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s-ES_tradnl"/>
          </a:p>
        </p:txBody>
      </p:sp>
      <p:sp>
        <p:nvSpPr>
          <p:cNvPr id="6" name="Slide Number Placeholder 5"/>
          <p:cNvSpPr>
            <a:spLocks noGrp="1"/>
          </p:cNvSpPr>
          <p:nvPr>
            <p:ph type="sldNum" sz="quarter" idx="12"/>
          </p:nvPr>
        </p:nvSpPr>
        <p:spPr>
          <a:xfrm>
            <a:off x="8604504" y="5211060"/>
            <a:ext cx="2112264" cy="228600"/>
          </a:xfrm>
        </p:spPr>
        <p:txBody>
          <a:body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18522967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E4D7A7FD-4F1D-9F4B-8C84-067FD29EF141}" type="datetimeFigureOut">
              <a:rPr lang="es-ES_tradnl" smtClean="0"/>
              <a:t>29/03/2020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1379163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E4D7A7FD-4F1D-9F4B-8C84-067FD29EF141}" type="datetimeFigureOut">
              <a:rPr lang="es-ES_tradnl" smtClean="0"/>
              <a:t>29/03/2020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95971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4D7A7FD-4F1D-9F4B-8C84-067FD29EF141}" type="datetimeFigureOut">
              <a:rPr lang="es-ES_tradnl" smtClean="0"/>
              <a:t>29/03/2020</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312071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D7A7FD-4F1D-9F4B-8C84-067FD29EF141}" type="datetimeFigureOut">
              <a:rPr lang="es-ES_tradnl" smtClean="0"/>
              <a:t>29/03/2020</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3177031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
Segundo nivel
Tercer nivel
Cuarto nivel
Quinto nivel</a:t>
            </a:r>
            <a:endParaRPr lang="en-US" dirty="0"/>
          </a:p>
        </p:txBody>
      </p:sp>
      <p:sp>
        <p:nvSpPr>
          <p:cNvPr id="8" name="Date Placeholder 7"/>
          <p:cNvSpPr>
            <a:spLocks noGrp="1"/>
          </p:cNvSpPr>
          <p:nvPr>
            <p:ph type="dt" sz="half" idx="10"/>
          </p:nvPr>
        </p:nvSpPr>
        <p:spPr/>
        <p:txBody>
          <a:bodyPr/>
          <a:lstStyle/>
          <a:p>
            <a:fld id="{E4D7A7FD-4F1D-9F4B-8C84-067FD29EF141}" type="datetimeFigureOut">
              <a:rPr lang="es-ES_tradnl" smtClean="0"/>
              <a:t>29/03/2020</a:t>
            </a:fld>
            <a:endParaRPr lang="es-ES_tradnl"/>
          </a:p>
        </p:txBody>
      </p:sp>
      <p:sp>
        <p:nvSpPr>
          <p:cNvPr id="9" name="Footer Placeholder 8"/>
          <p:cNvSpPr>
            <a:spLocks noGrp="1"/>
          </p:cNvSpPr>
          <p:nvPr>
            <p:ph type="ftr" sz="quarter" idx="11"/>
          </p:nvPr>
        </p:nvSpPr>
        <p:spPr/>
        <p:txBody>
          <a:bodyPr/>
          <a:lstStyle>
            <a:lvl1pPr algn="r">
              <a:defRPr/>
            </a:lvl1pPr>
          </a:lstStyle>
          <a:p>
            <a:endParaRPr lang="es-ES_tradnl"/>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392BB81D-757C-AC40-943B-8703E003E89C}" type="slidenum">
              <a:rPr lang="es-ES_tradnl" smtClean="0"/>
              <a:t>‹#›</a:t>
            </a:fld>
            <a:endParaRPr lang="es-ES_tradnl"/>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4114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E4D7A7FD-4F1D-9F4B-8C84-067FD29EF141}" type="datetimeFigureOut">
              <a:rPr lang="es-ES_tradnl" smtClean="0"/>
              <a:t>29/03/2020</a:t>
            </a:fld>
            <a:endParaRPr lang="es-ES_tradnl"/>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s-ES_tradnl"/>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392BB81D-757C-AC40-943B-8703E003E89C}" type="slidenum">
              <a:rPr lang="es-ES_tradnl" smtClean="0"/>
              <a:t>‹#›</a:t>
            </a:fld>
            <a:endParaRPr lang="es-ES_tradnl"/>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9447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E4D7A7FD-4F1D-9F4B-8C84-067FD29EF141}" type="datetimeFigureOut">
              <a:rPr lang="es-ES_tradnl" smtClean="0"/>
              <a:t>29/03/2020</a:t>
            </a:fld>
            <a:endParaRPr lang="es-ES_tradnl"/>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s-ES_tradnl"/>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92BB81D-757C-AC40-943B-8703E003E89C}" type="slidenum">
              <a:rPr lang="es-ES_tradnl" smtClean="0"/>
              <a:t>‹#›</a:t>
            </a:fld>
            <a:endParaRPr lang="es-ES_tradnl"/>
          </a:p>
        </p:txBody>
      </p:sp>
    </p:spTree>
    <p:extLst>
      <p:ext uri="{BB962C8B-B14F-4D97-AF65-F5344CB8AC3E}">
        <p14:creationId xmlns:p14="http://schemas.microsoft.com/office/powerpoint/2010/main" val="532134450"/>
      </p:ext>
    </p:extLst>
  </p:cSld>
  <p:clrMap bg1="lt1" tx1="dk1" bg2="lt2" tx2="dk2" accent1="accent1" accent2="accent2" accent3="accent3" accent4="accent4" accent5="accent5" accent6="accent6" hlink="hlink" folHlink="folHlink"/>
  <p:sldLayoutIdLst>
    <p:sldLayoutId id="2147484220" r:id="rId1"/>
    <p:sldLayoutId id="2147484221" r:id="rId2"/>
    <p:sldLayoutId id="2147484222" r:id="rId3"/>
    <p:sldLayoutId id="2147484223" r:id="rId4"/>
    <p:sldLayoutId id="2147484224" r:id="rId5"/>
    <p:sldLayoutId id="2147484225" r:id="rId6"/>
    <p:sldLayoutId id="2147484226" r:id="rId7"/>
    <p:sldLayoutId id="2147484227" r:id="rId8"/>
    <p:sldLayoutId id="2147484228" r:id="rId9"/>
    <p:sldLayoutId id="2147484229" r:id="rId10"/>
    <p:sldLayoutId id="2147484230"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audio" Target="../media/media4.m4a"/><Relationship Id="rId13" Type="http://schemas.openxmlformats.org/officeDocument/2006/relationships/image" Target="../media/image6.tiff"/><Relationship Id="rId3" Type="http://schemas.microsoft.com/office/2007/relationships/media" Target="../media/media2.m4a"/><Relationship Id="rId7" Type="http://schemas.microsoft.com/office/2007/relationships/media" Target="../media/media4.m4a"/><Relationship Id="rId12" Type="http://schemas.openxmlformats.org/officeDocument/2006/relationships/image" Target="../media/image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audio" Target="../media/media3.m4a"/><Relationship Id="rId11" Type="http://schemas.openxmlformats.org/officeDocument/2006/relationships/slideLayout" Target="../slideLayouts/slideLayout2.xml"/><Relationship Id="rId5" Type="http://schemas.microsoft.com/office/2007/relationships/media" Target="../media/media3.m4a"/><Relationship Id="rId10" Type="http://schemas.openxmlformats.org/officeDocument/2006/relationships/audio" Target="../media/media5.m4a"/><Relationship Id="rId4" Type="http://schemas.openxmlformats.org/officeDocument/2006/relationships/audio" Target="../media/media2.m4a"/><Relationship Id="rId9" Type="http://schemas.microsoft.com/office/2007/relationships/media" Target="../media/media5.m4a"/></Relationships>
</file>

<file path=ppt/slides/_rels/slide4.xml.rels><?xml version="1.0" encoding="UTF-8" standalone="yes"?>
<Relationships xmlns="http://schemas.openxmlformats.org/package/2006/relationships"><Relationship Id="rId8" Type="http://schemas.openxmlformats.org/officeDocument/2006/relationships/audio" Target="../media/media9.wav"/><Relationship Id="rId13" Type="http://schemas.openxmlformats.org/officeDocument/2006/relationships/image" Target="../media/image7.tiff"/><Relationship Id="rId3" Type="http://schemas.microsoft.com/office/2007/relationships/media" Target="../media/media7.wav"/><Relationship Id="rId7" Type="http://schemas.microsoft.com/office/2007/relationships/media" Target="../media/media9.wav"/><Relationship Id="rId12" Type="http://schemas.openxmlformats.org/officeDocument/2006/relationships/image" Target="../media/image5.png"/><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audio" Target="../media/media8.wav"/><Relationship Id="rId11" Type="http://schemas.openxmlformats.org/officeDocument/2006/relationships/slideLayout" Target="../slideLayouts/slideLayout6.xml"/><Relationship Id="rId5" Type="http://schemas.microsoft.com/office/2007/relationships/media" Target="../media/media8.wav"/><Relationship Id="rId10" Type="http://schemas.openxmlformats.org/officeDocument/2006/relationships/audio" Target="../media/media10.wav"/><Relationship Id="rId4" Type="http://schemas.openxmlformats.org/officeDocument/2006/relationships/audio" Target="../media/media7.wav"/><Relationship Id="rId9" Type="http://schemas.microsoft.com/office/2007/relationships/media" Target="../media/media10.wav"/></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12.m4a"/><Relationship Id="rId7" Type="http://schemas.openxmlformats.org/officeDocument/2006/relationships/image" Target="../media/image9.tiff"/><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8.tiff"/><Relationship Id="rId5" Type="http://schemas.openxmlformats.org/officeDocument/2006/relationships/slideLayout" Target="../slideLayouts/slideLayout6.xml"/><Relationship Id="rId4" Type="http://schemas.openxmlformats.org/officeDocument/2006/relationships/audio" Target="../media/media12.m4a"/></Relationships>
</file>

<file path=ppt/slides/_rels/slide6.xml.rels><?xml version="1.0" encoding="UTF-8" standalone="yes"?>
<Relationships xmlns="http://schemas.openxmlformats.org/package/2006/relationships"><Relationship Id="rId8" Type="http://schemas.openxmlformats.org/officeDocument/2006/relationships/audio" Target="../media/media16.m4a"/><Relationship Id="rId13" Type="http://schemas.openxmlformats.org/officeDocument/2006/relationships/image" Target="../media/image5.png"/><Relationship Id="rId3" Type="http://schemas.microsoft.com/office/2007/relationships/media" Target="../media/media14.m4a"/><Relationship Id="rId7" Type="http://schemas.microsoft.com/office/2007/relationships/media" Target="../media/media16.m4a"/><Relationship Id="rId12" Type="http://schemas.openxmlformats.org/officeDocument/2006/relationships/image" Target="../media/image10.tiff"/><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audio" Target="../media/media15.m4a"/><Relationship Id="rId11" Type="http://schemas.openxmlformats.org/officeDocument/2006/relationships/slideLayout" Target="../slideLayouts/slideLayout6.xml"/><Relationship Id="rId5" Type="http://schemas.microsoft.com/office/2007/relationships/media" Target="../media/media15.m4a"/><Relationship Id="rId10" Type="http://schemas.openxmlformats.org/officeDocument/2006/relationships/audio" Target="../media/media17.m4a"/><Relationship Id="rId4" Type="http://schemas.openxmlformats.org/officeDocument/2006/relationships/audio" Target="../media/media14.m4a"/><Relationship Id="rId9" Type="http://schemas.microsoft.com/office/2007/relationships/media" Target="../media/media17.m4a"/></Relationships>
</file>

<file path=ppt/slides/_rels/slide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4.tiff"/></Relationships>
</file>

<file path=ppt/slides/_rels/slide8.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A8A6E66-6EE2-E046-AC13-8F3C62ADF8CD}"/>
              </a:ext>
            </a:extLst>
          </p:cNvPr>
          <p:cNvSpPr>
            <a:spLocks noGrp="1"/>
          </p:cNvSpPr>
          <p:nvPr>
            <p:ph type="ctrTitle"/>
          </p:nvPr>
        </p:nvSpPr>
        <p:spPr>
          <a:xfrm>
            <a:off x="879751" y="1471818"/>
            <a:ext cx="9144000" cy="2387600"/>
          </a:xfrm>
        </p:spPr>
        <p:txBody>
          <a:bodyPr/>
          <a:lstStyle/>
          <a:p>
            <a:r>
              <a:rPr lang="es-ES_tradnl" dirty="0" err="1"/>
              <a:t>Unit</a:t>
            </a:r>
            <a:r>
              <a:rPr lang="es-ES_tradnl" dirty="0"/>
              <a:t> 1: </a:t>
            </a:r>
          </a:p>
        </p:txBody>
      </p:sp>
      <p:sp>
        <p:nvSpPr>
          <p:cNvPr id="3" name="Subtítulo 2">
            <a:extLst>
              <a:ext uri="{FF2B5EF4-FFF2-40B4-BE49-F238E27FC236}">
                <a16:creationId xmlns:a16="http://schemas.microsoft.com/office/drawing/2014/main" xmlns="" id="{E0CB3016-2E18-CA4E-A607-8AFA40FA84C4}"/>
              </a:ext>
            </a:extLst>
          </p:cNvPr>
          <p:cNvSpPr>
            <a:spLocks noGrp="1"/>
          </p:cNvSpPr>
          <p:nvPr>
            <p:ph type="subTitle" idx="1"/>
          </p:nvPr>
        </p:nvSpPr>
        <p:spPr>
          <a:xfrm>
            <a:off x="3212020" y="3265436"/>
            <a:ext cx="6889508" cy="1655762"/>
          </a:xfrm>
        </p:spPr>
        <p:txBody>
          <a:bodyPr>
            <a:normAutofit/>
          </a:bodyPr>
          <a:lstStyle/>
          <a:p>
            <a:r>
              <a:rPr lang="es-ES_tradnl" sz="8000" dirty="0"/>
              <a:t>¨</a:t>
            </a:r>
            <a:r>
              <a:rPr lang="es-ES_tradnl" sz="4700" dirty="0" err="1"/>
              <a:t>Hello</a:t>
            </a:r>
            <a:r>
              <a:rPr lang="es-ES_tradnl" sz="4700" dirty="0"/>
              <a:t> and </a:t>
            </a:r>
            <a:r>
              <a:rPr lang="es-ES_tradnl" sz="4700" dirty="0" err="1"/>
              <a:t>goodbye</a:t>
            </a:r>
            <a:r>
              <a:rPr lang="es-ES_tradnl" sz="8000" dirty="0"/>
              <a:t>¨</a:t>
            </a:r>
          </a:p>
        </p:txBody>
      </p:sp>
      <p:sp>
        <p:nvSpPr>
          <p:cNvPr id="4" name="CuadroTexto 3">
            <a:extLst>
              <a:ext uri="{FF2B5EF4-FFF2-40B4-BE49-F238E27FC236}">
                <a16:creationId xmlns:a16="http://schemas.microsoft.com/office/drawing/2014/main" xmlns="" id="{B034EC86-D625-DA47-905D-0345FD41BEF5}"/>
              </a:ext>
            </a:extLst>
          </p:cNvPr>
          <p:cNvSpPr txBox="1"/>
          <p:nvPr/>
        </p:nvSpPr>
        <p:spPr>
          <a:xfrm>
            <a:off x="7842486" y="5668920"/>
            <a:ext cx="3385496" cy="646331"/>
          </a:xfrm>
          <a:prstGeom prst="rect">
            <a:avLst/>
          </a:prstGeom>
          <a:noFill/>
        </p:spPr>
        <p:txBody>
          <a:bodyPr wrap="square" rtlCol="0">
            <a:spAutoFit/>
          </a:bodyPr>
          <a:lstStyle/>
          <a:p>
            <a:r>
              <a:rPr lang="es-ES_tradnl" dirty="0"/>
              <a:t>Miss Claudia Muga. </a:t>
            </a:r>
          </a:p>
          <a:p>
            <a:r>
              <a:rPr lang="es-ES_tradnl" dirty="0"/>
              <a:t>Profesora de inglés. </a:t>
            </a:r>
          </a:p>
        </p:txBody>
      </p:sp>
      <p:sp>
        <p:nvSpPr>
          <p:cNvPr id="5" name="CuadroTexto 4">
            <a:extLst>
              <a:ext uri="{FF2B5EF4-FFF2-40B4-BE49-F238E27FC236}">
                <a16:creationId xmlns:a16="http://schemas.microsoft.com/office/drawing/2014/main" xmlns="" id="{D83D1D78-C941-6D46-B677-2D5843BF0882}"/>
              </a:ext>
            </a:extLst>
          </p:cNvPr>
          <p:cNvSpPr txBox="1"/>
          <p:nvPr/>
        </p:nvSpPr>
        <p:spPr>
          <a:xfrm>
            <a:off x="1574279" y="1543674"/>
            <a:ext cx="1745991" cy="553998"/>
          </a:xfrm>
          <a:prstGeom prst="rect">
            <a:avLst/>
          </a:prstGeom>
          <a:noFill/>
        </p:spPr>
        <p:txBody>
          <a:bodyPr wrap="none" rtlCol="0">
            <a:spAutoFit/>
          </a:bodyPr>
          <a:lstStyle/>
          <a:p>
            <a:r>
              <a:rPr lang="es-ES" sz="1000" dirty="0"/>
              <a:t>Departamento de inglés.</a:t>
            </a:r>
            <a:endParaRPr lang="es-CL" sz="1000" dirty="0"/>
          </a:p>
          <a:p>
            <a:r>
              <a:rPr lang="es-ES" sz="1000" dirty="0"/>
              <a:t>Medio mayor. </a:t>
            </a:r>
            <a:endParaRPr lang="es-CL" sz="1000" dirty="0"/>
          </a:p>
          <a:p>
            <a:r>
              <a:rPr lang="es-ES" sz="1000" dirty="0"/>
              <a:t>2020</a:t>
            </a:r>
            <a:endParaRPr lang="es-ES_tradnl" sz="1000" dirty="0"/>
          </a:p>
        </p:txBody>
      </p:sp>
      <p:sp>
        <p:nvSpPr>
          <p:cNvPr id="6" name="Rectangle 2">
            <a:extLst>
              <a:ext uri="{FF2B5EF4-FFF2-40B4-BE49-F238E27FC236}">
                <a16:creationId xmlns:a16="http://schemas.microsoft.com/office/drawing/2014/main" xmlns="" id="{50A66DFC-1302-1543-B000-EB93BE677E8C}"/>
              </a:ext>
            </a:extLst>
          </p:cNvPr>
          <p:cNvSpPr>
            <a:spLocks noChangeArrowheads="1"/>
          </p:cNvSpPr>
          <p:nvPr/>
        </p:nvSpPr>
        <p:spPr bwMode="auto">
          <a:xfrm>
            <a:off x="560774" y="3014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_tradnl"/>
          </a:p>
        </p:txBody>
      </p:sp>
      <p:pic>
        <p:nvPicPr>
          <p:cNvPr id="10" name="Picture 1" descr="Instituto Bernard College">
            <a:extLst>
              <a:ext uri="{FF2B5EF4-FFF2-40B4-BE49-F238E27FC236}">
                <a16:creationId xmlns:a16="http://schemas.microsoft.com/office/drawing/2014/main" xmlns="" id="{1149170C-11C2-F24C-BE34-268653A8B70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5454" y="287717"/>
            <a:ext cx="2865821" cy="1148173"/>
          </a:xfrm>
          <a:prstGeom prst="rect">
            <a:avLst/>
          </a:prstGeom>
          <a:noFill/>
          <a:ln>
            <a:noFill/>
          </a:ln>
        </p:spPr>
      </p:pic>
    </p:spTree>
    <p:extLst>
      <p:ext uri="{BB962C8B-B14F-4D97-AF65-F5344CB8AC3E}">
        <p14:creationId xmlns:p14="http://schemas.microsoft.com/office/powerpoint/2010/main" val="1823702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23DB854-917D-2646-A472-A42FE719162F}"/>
              </a:ext>
            </a:extLst>
          </p:cNvPr>
          <p:cNvSpPr>
            <a:spLocks noGrp="1"/>
          </p:cNvSpPr>
          <p:nvPr>
            <p:ph type="title"/>
          </p:nvPr>
        </p:nvSpPr>
        <p:spPr/>
        <p:txBody>
          <a:bodyPr/>
          <a:lstStyle/>
          <a:p>
            <a:r>
              <a:rPr lang="es-ES_tradnl" dirty="0"/>
              <a:t>Objetivos de la unidad 1. </a:t>
            </a:r>
          </a:p>
        </p:txBody>
      </p:sp>
      <p:sp>
        <p:nvSpPr>
          <p:cNvPr id="3" name="Marcador de contenido 2">
            <a:extLst>
              <a:ext uri="{FF2B5EF4-FFF2-40B4-BE49-F238E27FC236}">
                <a16:creationId xmlns:a16="http://schemas.microsoft.com/office/drawing/2014/main" xmlns="" id="{27FCFFAF-6156-BC44-9B7C-1576775CECB8}"/>
              </a:ext>
            </a:extLst>
          </p:cNvPr>
          <p:cNvSpPr>
            <a:spLocks noGrp="1"/>
          </p:cNvSpPr>
          <p:nvPr>
            <p:ph idx="1"/>
          </p:nvPr>
        </p:nvSpPr>
        <p:spPr>
          <a:xfrm>
            <a:off x="946878" y="2124555"/>
            <a:ext cx="10178322" cy="1830757"/>
          </a:xfrm>
        </p:spPr>
        <p:txBody>
          <a:bodyPr>
            <a:normAutofit lnSpcReduction="10000"/>
          </a:bodyPr>
          <a:lstStyle/>
          <a:p>
            <a:r>
              <a:rPr lang="es-ES_tradnl" dirty="0"/>
              <a:t>Saludar, despedirse y preguntar acerca del nombre de otros y responder del propio.</a:t>
            </a:r>
          </a:p>
          <a:p>
            <a:r>
              <a:rPr lang="es-ES_tradnl" dirty="0"/>
              <a:t>Identificar vocabulario relacionado a los colores en inglés .</a:t>
            </a:r>
          </a:p>
          <a:p>
            <a:r>
              <a:rPr lang="es-ES_tradnl" dirty="0"/>
              <a:t>Distinguir figuras geométricas en inglés.</a:t>
            </a:r>
          </a:p>
          <a:p>
            <a:r>
              <a:rPr lang="es-ES_tradnl" dirty="0"/>
              <a:t>Identificar los números del 1al 5 en inglés.</a:t>
            </a:r>
          </a:p>
          <a:p>
            <a:r>
              <a:rPr lang="es-ES_tradnl" dirty="0"/>
              <a:t>Identificar Niño o niña. </a:t>
            </a:r>
          </a:p>
          <a:p>
            <a:endParaRPr lang="es-ES_tradnl" dirty="0"/>
          </a:p>
        </p:txBody>
      </p:sp>
      <p:sp>
        <p:nvSpPr>
          <p:cNvPr id="4" name="CuadroTexto 3">
            <a:extLst>
              <a:ext uri="{FF2B5EF4-FFF2-40B4-BE49-F238E27FC236}">
                <a16:creationId xmlns:a16="http://schemas.microsoft.com/office/drawing/2014/main" xmlns="" id="{386E356F-AAE6-5041-91F9-CDBD767049E9}"/>
              </a:ext>
            </a:extLst>
          </p:cNvPr>
          <p:cNvSpPr txBox="1"/>
          <p:nvPr/>
        </p:nvSpPr>
        <p:spPr>
          <a:xfrm>
            <a:off x="1368325" y="5392995"/>
            <a:ext cx="10013673" cy="738664"/>
          </a:xfrm>
          <a:prstGeom prst="rect">
            <a:avLst/>
          </a:prstGeom>
          <a:noFill/>
        </p:spPr>
        <p:txBody>
          <a:bodyPr wrap="square" rtlCol="0">
            <a:spAutoFit/>
          </a:bodyPr>
          <a:lstStyle/>
          <a:p>
            <a:pPr algn="just"/>
            <a:r>
              <a:rPr lang="es-ES_tradnl" sz="1400" b="1" dirty="0"/>
              <a:t>Importante: Este PowerPoint los ayudará a realizar tareas que se irán enviando como apoyo a la </a:t>
            </a:r>
            <a:r>
              <a:rPr lang="es-ES_tradnl" sz="1400" b="1" u="sng" dirty="0"/>
              <a:t>UNIDAD 1 </a:t>
            </a:r>
            <a:r>
              <a:rPr lang="es-ES_tradnl" sz="1400" b="1" dirty="0"/>
              <a:t>a nuestros niños. Trabajaremos con guías de inglés para que todos puedan participar. Así a nuestro regreso reforzamos lo necesario y continuamos con base sólida. </a:t>
            </a:r>
          </a:p>
        </p:txBody>
      </p:sp>
      <p:pic>
        <p:nvPicPr>
          <p:cNvPr id="6" name="Imagen 5">
            <a:extLst>
              <a:ext uri="{FF2B5EF4-FFF2-40B4-BE49-F238E27FC236}">
                <a16:creationId xmlns:a16="http://schemas.microsoft.com/office/drawing/2014/main" xmlns="" id="{92CF3566-29C4-E242-897B-BFFE21734B9E}"/>
              </a:ext>
            </a:extLst>
          </p:cNvPr>
          <p:cNvPicPr>
            <a:picLocks noChangeAspect="1"/>
          </p:cNvPicPr>
          <p:nvPr/>
        </p:nvPicPr>
        <p:blipFill>
          <a:blip r:embed="rId2"/>
          <a:stretch>
            <a:fillRect/>
          </a:stretch>
        </p:blipFill>
        <p:spPr>
          <a:xfrm>
            <a:off x="436849" y="5392995"/>
            <a:ext cx="954107" cy="954107"/>
          </a:xfrm>
          <a:prstGeom prst="rect">
            <a:avLst/>
          </a:prstGeom>
        </p:spPr>
      </p:pic>
    </p:spTree>
    <p:extLst>
      <p:ext uri="{BB962C8B-B14F-4D97-AF65-F5344CB8AC3E}">
        <p14:creationId xmlns:p14="http://schemas.microsoft.com/office/powerpoint/2010/main" val="1127950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xmlns="" id="{DA61A2EF-F674-6046-B607-13828FCC154A}"/>
              </a:ext>
            </a:extLst>
          </p:cNvPr>
          <p:cNvSpPr>
            <a:spLocks noGrp="1"/>
          </p:cNvSpPr>
          <p:nvPr>
            <p:ph type="title"/>
          </p:nvPr>
        </p:nvSpPr>
        <p:spPr>
          <a:xfrm>
            <a:off x="925453" y="1450134"/>
            <a:ext cx="3718255" cy="862631"/>
          </a:xfrm>
        </p:spPr>
        <p:txBody>
          <a:bodyPr>
            <a:normAutofit fontScale="90000"/>
          </a:bodyPr>
          <a:lstStyle/>
          <a:p>
            <a:r>
              <a:rPr lang="es-ES_tradnl" sz="4000" u="sng" dirty="0" err="1"/>
              <a:t>Vocabulary</a:t>
            </a:r>
            <a:r>
              <a:rPr lang="es-ES_tradnl" sz="4000" u="sng" dirty="0"/>
              <a:t/>
            </a:r>
            <a:br>
              <a:rPr lang="es-ES_tradnl" sz="4000" u="sng" dirty="0"/>
            </a:br>
            <a:r>
              <a:rPr lang="es-ES_tradnl" sz="1600" dirty="0"/>
              <a:t>1.</a:t>
            </a:r>
            <a:r>
              <a:rPr lang="en-US" sz="1600" dirty="0"/>
              <a:t>listen and repeat</a:t>
            </a:r>
            <a:r>
              <a:rPr lang="es-ES_tradnl" sz="1600" dirty="0"/>
              <a:t>. Escucha y repite. </a:t>
            </a:r>
          </a:p>
        </p:txBody>
      </p:sp>
      <p:sp>
        <p:nvSpPr>
          <p:cNvPr id="3" name="Marcador de contenido 2">
            <a:extLst>
              <a:ext uri="{FF2B5EF4-FFF2-40B4-BE49-F238E27FC236}">
                <a16:creationId xmlns:a16="http://schemas.microsoft.com/office/drawing/2014/main" xmlns="" id="{EF7311C6-E30B-4840-BCE0-62646447CB57}"/>
              </a:ext>
            </a:extLst>
          </p:cNvPr>
          <p:cNvSpPr>
            <a:spLocks noGrp="1"/>
          </p:cNvSpPr>
          <p:nvPr>
            <p:ph idx="1"/>
          </p:nvPr>
        </p:nvSpPr>
        <p:spPr>
          <a:xfrm>
            <a:off x="6369292" y="1450134"/>
            <a:ext cx="2447257" cy="4312713"/>
          </a:xfrm>
        </p:spPr>
        <p:txBody>
          <a:bodyPr>
            <a:normAutofit/>
          </a:bodyPr>
          <a:lstStyle/>
          <a:p>
            <a:endParaRPr lang="es-ES_tradnl" dirty="0"/>
          </a:p>
          <a:p>
            <a:r>
              <a:rPr lang="es-ES_tradnl" dirty="0"/>
              <a:t>Red</a:t>
            </a:r>
            <a:r>
              <a:rPr lang="es-ES_tradnl" dirty="0">
                <a:solidFill>
                  <a:schemeClr val="tx1"/>
                </a:solidFill>
              </a:rPr>
              <a:t>. </a:t>
            </a:r>
          </a:p>
          <a:p>
            <a:endParaRPr lang="es-ES_tradnl" dirty="0">
              <a:solidFill>
                <a:schemeClr val="tx1"/>
              </a:solidFill>
            </a:endParaRPr>
          </a:p>
          <a:p>
            <a:r>
              <a:rPr lang="es-ES_tradnl" dirty="0">
                <a:solidFill>
                  <a:schemeClr val="tx1"/>
                </a:solidFill>
              </a:rPr>
              <a:t>Blue.</a:t>
            </a:r>
          </a:p>
          <a:p>
            <a:pPr marL="0" indent="0">
              <a:buNone/>
            </a:pPr>
            <a:endParaRPr lang="es-ES_tradnl" dirty="0">
              <a:solidFill>
                <a:schemeClr val="tx1"/>
              </a:solidFill>
            </a:endParaRPr>
          </a:p>
          <a:p>
            <a:r>
              <a:rPr lang="es-ES_tradnl" dirty="0"/>
              <a:t>Orange</a:t>
            </a:r>
            <a:r>
              <a:rPr lang="es-ES_tradnl" dirty="0">
                <a:solidFill>
                  <a:schemeClr val="tx1"/>
                </a:solidFill>
              </a:rPr>
              <a:t>.</a:t>
            </a:r>
          </a:p>
          <a:p>
            <a:endParaRPr lang="es-ES_tradnl" dirty="0">
              <a:solidFill>
                <a:schemeClr val="tx1"/>
              </a:solidFill>
            </a:endParaRPr>
          </a:p>
          <a:p>
            <a:r>
              <a:rPr lang="es-ES_tradnl" dirty="0"/>
              <a:t>Green. </a:t>
            </a:r>
          </a:p>
          <a:p>
            <a:endParaRPr lang="es-ES_tradnl" dirty="0"/>
          </a:p>
          <a:p>
            <a:r>
              <a:rPr lang="es-ES_tradnl" dirty="0" err="1">
                <a:solidFill>
                  <a:schemeClr val="tx1"/>
                </a:solidFill>
              </a:rPr>
              <a:t>Yellow</a:t>
            </a:r>
            <a:r>
              <a:rPr lang="es-ES_tradnl" dirty="0">
                <a:solidFill>
                  <a:schemeClr val="tx1"/>
                </a:solidFill>
              </a:rPr>
              <a:t>. </a:t>
            </a:r>
          </a:p>
        </p:txBody>
      </p:sp>
      <p:sp>
        <p:nvSpPr>
          <p:cNvPr id="31" name="CuadroTexto 30">
            <a:extLst>
              <a:ext uri="{FF2B5EF4-FFF2-40B4-BE49-F238E27FC236}">
                <a16:creationId xmlns:a16="http://schemas.microsoft.com/office/drawing/2014/main" xmlns="" id="{2EDBE4FD-91DF-C14C-AFD3-8853F30BB64D}"/>
              </a:ext>
            </a:extLst>
          </p:cNvPr>
          <p:cNvSpPr txBox="1"/>
          <p:nvPr/>
        </p:nvSpPr>
        <p:spPr>
          <a:xfrm>
            <a:off x="938001" y="199911"/>
            <a:ext cx="10231444" cy="1015663"/>
          </a:xfrm>
          <a:prstGeom prst="rect">
            <a:avLst/>
          </a:prstGeom>
          <a:noFill/>
        </p:spPr>
        <p:txBody>
          <a:bodyPr wrap="square" rtlCol="0">
            <a:spAutoFit/>
          </a:bodyPr>
          <a:lstStyle/>
          <a:p>
            <a:pPr algn="ctr"/>
            <a:r>
              <a:rPr lang="es-ES_tradnl" sz="2400" b="1" dirty="0" err="1"/>
              <a:t>Unit</a:t>
            </a:r>
            <a:r>
              <a:rPr lang="es-ES_tradnl" sz="2400" b="1" dirty="0"/>
              <a:t> 1:</a:t>
            </a:r>
          </a:p>
          <a:p>
            <a:r>
              <a:rPr lang="es-ES_tradnl" sz="1600" b="1" dirty="0"/>
              <a:t>Clase 1.  </a:t>
            </a:r>
            <a:r>
              <a:rPr lang="es-ES_tradnl" b="1" u="sng" dirty="0"/>
              <a:t>Objetivo de la clase:</a:t>
            </a:r>
            <a:r>
              <a:rPr lang="es-ES_tradnl" b="1" dirty="0"/>
              <a:t>  </a:t>
            </a:r>
            <a:r>
              <a:rPr lang="es-ES_tradnl" dirty="0"/>
              <a:t>Identificar vocabulario relacionado con colores en inglés.</a:t>
            </a:r>
          </a:p>
          <a:p>
            <a:endParaRPr lang="es-ES_tradnl" b="1" u="sng" dirty="0"/>
          </a:p>
        </p:txBody>
      </p:sp>
      <p:pic>
        <p:nvPicPr>
          <p:cNvPr id="6" name="Sonido grabado">
            <a:hlinkClick r:id="" action="ppaction://media"/>
            <a:extLst>
              <a:ext uri="{FF2B5EF4-FFF2-40B4-BE49-F238E27FC236}">
                <a16:creationId xmlns:a16="http://schemas.microsoft.com/office/drawing/2014/main" xmlns="" id="{921D2DE0-1401-254E-BBA9-2E3E087EA5D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750656" y="2379078"/>
            <a:ext cx="812800" cy="812800"/>
          </a:xfrm>
          <a:prstGeom prst="rect">
            <a:avLst/>
          </a:prstGeom>
        </p:spPr>
      </p:pic>
      <p:pic>
        <p:nvPicPr>
          <p:cNvPr id="14" name="Sonido grabado">
            <a:hlinkClick r:id="" action="ppaction://media"/>
            <a:extLst>
              <a:ext uri="{FF2B5EF4-FFF2-40B4-BE49-F238E27FC236}">
                <a16:creationId xmlns:a16="http://schemas.microsoft.com/office/drawing/2014/main" xmlns="" id="{5420647E-20D2-DB44-BE24-DBC634F637C5}"/>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7721694" y="3155798"/>
            <a:ext cx="812800" cy="812800"/>
          </a:xfrm>
          <a:prstGeom prst="rect">
            <a:avLst/>
          </a:prstGeom>
        </p:spPr>
      </p:pic>
      <p:pic>
        <p:nvPicPr>
          <p:cNvPr id="17" name="Sonido grabado">
            <a:hlinkClick r:id="" action="ppaction://media"/>
            <a:extLst>
              <a:ext uri="{FF2B5EF4-FFF2-40B4-BE49-F238E27FC236}">
                <a16:creationId xmlns:a16="http://schemas.microsoft.com/office/drawing/2014/main" xmlns="" id="{3DC980B3-7083-6C46-8DC0-07A4BB7BFC72}"/>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7779618" y="3932751"/>
            <a:ext cx="812800" cy="812800"/>
          </a:xfrm>
          <a:prstGeom prst="rect">
            <a:avLst/>
          </a:prstGeom>
        </p:spPr>
      </p:pic>
      <p:pic>
        <p:nvPicPr>
          <p:cNvPr id="19" name="Sonido grabado">
            <a:hlinkClick r:id="" action="ppaction://media"/>
            <a:extLst>
              <a:ext uri="{FF2B5EF4-FFF2-40B4-BE49-F238E27FC236}">
                <a16:creationId xmlns:a16="http://schemas.microsoft.com/office/drawing/2014/main" xmlns="" id="{A8C0A326-F8FE-4145-8CC7-2FEF60941C04}"/>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7721694" y="4619340"/>
            <a:ext cx="812800" cy="812800"/>
          </a:xfrm>
          <a:prstGeom prst="rect">
            <a:avLst/>
          </a:prstGeom>
        </p:spPr>
      </p:pic>
      <p:pic>
        <p:nvPicPr>
          <p:cNvPr id="2" name="Sonido grabado">
            <a:hlinkClick r:id="" action="ppaction://media"/>
            <a:extLst>
              <a:ext uri="{FF2B5EF4-FFF2-40B4-BE49-F238E27FC236}">
                <a16:creationId xmlns:a16="http://schemas.microsoft.com/office/drawing/2014/main" xmlns="" id="{F8691D3D-BF11-FC4E-9A88-3CD076AA43C6}"/>
              </a:ext>
            </a:extLst>
          </p:cNvPr>
          <p:cNvPicPr>
            <a:picLocks noChangeAspect="1"/>
          </p:cNvPicPr>
          <p:nvPr>
            <a:audioFile r:link="rId10"/>
            <p:extLst>
              <p:ext uri="{DAA4B4D4-6D71-4841-9C94-3DE7FCFB9230}">
                <p14:media xmlns:p14="http://schemas.microsoft.com/office/powerpoint/2010/main" r:embed="rId9"/>
              </p:ext>
            </p:extLst>
          </p:nvPr>
        </p:nvPicPr>
        <p:blipFill>
          <a:blip r:embed="rId12"/>
          <a:stretch>
            <a:fillRect/>
          </a:stretch>
        </p:blipFill>
        <p:spPr>
          <a:xfrm>
            <a:off x="7688614" y="1548238"/>
            <a:ext cx="812800" cy="812800"/>
          </a:xfrm>
          <a:prstGeom prst="rect">
            <a:avLst/>
          </a:prstGeom>
        </p:spPr>
      </p:pic>
      <p:sp>
        <p:nvSpPr>
          <p:cNvPr id="23" name="CuadroTexto 22">
            <a:extLst>
              <a:ext uri="{FF2B5EF4-FFF2-40B4-BE49-F238E27FC236}">
                <a16:creationId xmlns:a16="http://schemas.microsoft.com/office/drawing/2014/main" xmlns="" id="{41F59683-C624-D546-A9E7-A5B0ACCE6C53}"/>
              </a:ext>
            </a:extLst>
          </p:cNvPr>
          <p:cNvSpPr txBox="1"/>
          <p:nvPr/>
        </p:nvSpPr>
        <p:spPr>
          <a:xfrm>
            <a:off x="494566" y="6101086"/>
            <a:ext cx="11275675" cy="369332"/>
          </a:xfrm>
          <a:prstGeom prst="rect">
            <a:avLst/>
          </a:prstGeom>
          <a:noFill/>
        </p:spPr>
        <p:txBody>
          <a:bodyPr wrap="square" rtlCol="0">
            <a:spAutoFit/>
          </a:bodyPr>
          <a:lstStyle/>
          <a:p>
            <a:r>
              <a:rPr lang="es-ES_tradnl" b="1" u="sng" dirty="0"/>
              <a:t>NOTA:</a:t>
            </a:r>
            <a:r>
              <a:rPr lang="es-ES_tradnl" dirty="0"/>
              <a:t> Este apoyo, servirá para realizar las actividades de Unit1.   </a:t>
            </a:r>
          </a:p>
        </p:txBody>
      </p:sp>
      <p:pic>
        <p:nvPicPr>
          <p:cNvPr id="5" name="Imagen 4">
            <a:extLst>
              <a:ext uri="{FF2B5EF4-FFF2-40B4-BE49-F238E27FC236}">
                <a16:creationId xmlns:a16="http://schemas.microsoft.com/office/drawing/2014/main" xmlns="" id="{7DA1A2A4-12BD-9643-A7DB-C6971F5E90C9}"/>
              </a:ext>
            </a:extLst>
          </p:cNvPr>
          <p:cNvPicPr>
            <a:picLocks noChangeAspect="1"/>
          </p:cNvPicPr>
          <p:nvPr/>
        </p:nvPicPr>
        <p:blipFill>
          <a:blip r:embed="rId13"/>
          <a:stretch>
            <a:fillRect/>
          </a:stretch>
        </p:blipFill>
        <p:spPr>
          <a:xfrm>
            <a:off x="1420269" y="2549233"/>
            <a:ext cx="4363844" cy="2454662"/>
          </a:xfrm>
          <a:prstGeom prst="rect">
            <a:avLst/>
          </a:prstGeom>
        </p:spPr>
      </p:pic>
    </p:spTree>
    <p:extLst>
      <p:ext uri="{BB962C8B-B14F-4D97-AF65-F5344CB8AC3E}">
        <p14:creationId xmlns:p14="http://schemas.microsoft.com/office/powerpoint/2010/main" val="34312317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2" fill="hold"/>
                                        <p:tgtEl>
                                          <p:spTgt spid="19"/>
                                        </p:tgtEl>
                                      </p:cBhvr>
                                    </p:cmd>
                                  </p:childTnLst>
                                </p:cTn>
                              </p:par>
                            </p:childTnLst>
                          </p:cTn>
                        </p:par>
                      </p:childTnLst>
                    </p:cTn>
                  </p:par>
                </p:childTnLst>
              </p:cTn>
              <p:nextCondLst>
                <p:cond evt="onClick" delay="0">
                  <p:tgtEl>
                    <p:spTgt spid="19"/>
                  </p:tgtEl>
                </p:cond>
              </p:nextCondLst>
            </p:seq>
            <p:audio>
              <p:cMediaNode vol="80000">
                <p:cTn id="7" fill="hold" display="0">
                  <p:stCondLst>
                    <p:cond delay="indefinite"/>
                  </p:stCondLst>
                  <p:endCondLst>
                    <p:cond evt="onStopAudio" delay="0">
                      <p:tgtEl>
                        <p:sldTgt/>
                      </p:tgtEl>
                    </p:cond>
                  </p:endCondLst>
                </p:cTn>
                <p:tgtEl>
                  <p:spTgt spid="19"/>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530"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043" fill="hold"/>
                                        <p:tgtEl>
                                          <p:spTgt spid="6"/>
                                        </p:tgtEl>
                                      </p:cBhvr>
                                    </p:cmd>
                                  </p:childTnLst>
                                </p:cTn>
                              </p:par>
                            </p:childTnLst>
                          </p:cTn>
                        </p:par>
                      </p:childTnLst>
                    </p:cTn>
                  </p:par>
                </p:childTnLst>
              </p:cTn>
              <p:nextCondLst>
                <p:cond evt="onClick" delay="0">
                  <p:tgtEl>
                    <p:spTgt spid="6"/>
                  </p:tgtEl>
                </p:cond>
              </p:nextCondLst>
            </p:seq>
            <p:audio>
              <p:cMediaNode vol="80000">
                <p:cTn id="19" fill="hold" display="0">
                  <p:stCondLst>
                    <p:cond delay="indefinite"/>
                  </p:stCondLst>
                  <p:endCondLst>
                    <p:cond evt="onStopAudio" delay="0">
                      <p:tgtEl>
                        <p:sldTgt/>
                      </p:tgtEl>
                    </p:cond>
                  </p:endCondLst>
                </p:cTn>
                <p:tgtEl>
                  <p:spTgt spid="6"/>
                </p:tgtEl>
              </p:cMediaNode>
            </p:audio>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2043" fill="hold"/>
                                        <p:tgtEl>
                                          <p:spTgt spid="14"/>
                                        </p:tgtEl>
                                      </p:cBhvr>
                                    </p:cmd>
                                  </p:childTnLst>
                                </p:cTn>
                              </p:par>
                            </p:childTnLst>
                          </p:cTn>
                        </p:par>
                      </p:childTnLst>
                    </p:cTn>
                  </p:par>
                </p:childTnLst>
              </p:cTn>
              <p:nextCondLst>
                <p:cond evt="onClick" delay="0">
                  <p:tgtEl>
                    <p:spTgt spid="14"/>
                  </p:tgtEl>
                </p:cond>
              </p:nextCondLst>
            </p:seq>
            <p:audio>
              <p:cMediaNode vol="80000">
                <p:cTn id="25" fill="hold" display="0">
                  <p:stCondLst>
                    <p:cond delay="indefinite"/>
                  </p:stCondLst>
                  <p:endCondLst>
                    <p:cond evt="onStopAudio" delay="0">
                      <p:tgtEl>
                        <p:sldTgt/>
                      </p:tgtEl>
                    </p:cond>
                  </p:endCondLst>
                </p:cTn>
                <p:tgtEl>
                  <p:spTgt spid="14"/>
                </p:tgtEl>
              </p:cMediaNode>
            </p:audio>
            <p:seq concurrent="1" nextAc="seek">
              <p:cTn id="26" restart="whenNotActive" fill="hold" evtFilter="cancelBubble" nodeType="interactiveSeq">
                <p:stCondLst>
                  <p:cond evt="onClick" delay="0">
                    <p:tgtEl>
                      <p:spTgt spid="17"/>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834" fill="hold"/>
                                        <p:tgtEl>
                                          <p:spTgt spid="17"/>
                                        </p:tgtEl>
                                      </p:cBhvr>
                                    </p:cmd>
                                  </p:childTnLst>
                                </p:cTn>
                              </p:par>
                            </p:childTnLst>
                          </p:cTn>
                        </p:par>
                      </p:childTnLst>
                    </p:cTn>
                  </p:par>
                </p:childTnLst>
              </p:cTn>
              <p:nextCondLst>
                <p:cond evt="onClick" delay="0">
                  <p:tgtEl>
                    <p:spTgt spid="17"/>
                  </p:tgtEl>
                </p:cond>
              </p:nextCondLst>
            </p:seq>
            <p:audio>
              <p:cMediaNode vol="80000">
                <p:cTn id="31" fill="hold" display="0">
                  <p:stCondLst>
                    <p:cond delay="indefinite"/>
                  </p:stCondLst>
                  <p:endCondLst>
                    <p:cond evt="onStopAudio" delay="0">
                      <p:tgtEl>
                        <p:sldTgt/>
                      </p:tgtEl>
                    </p:cond>
                  </p:endCondLst>
                </p:cTn>
                <p:tgtEl>
                  <p:spTgt spid="1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xmlns="" id="{F7E27BB5-9825-AB42-A055-652C866B99B4}"/>
              </a:ext>
            </a:extLst>
          </p:cNvPr>
          <p:cNvSpPr txBox="1"/>
          <p:nvPr/>
        </p:nvSpPr>
        <p:spPr>
          <a:xfrm>
            <a:off x="785493" y="3413049"/>
            <a:ext cx="2647507" cy="400110"/>
          </a:xfrm>
          <a:prstGeom prst="rect">
            <a:avLst/>
          </a:prstGeom>
          <a:noFill/>
        </p:spPr>
        <p:txBody>
          <a:bodyPr wrap="square" rtlCol="0">
            <a:spAutoFit/>
          </a:bodyPr>
          <a:lstStyle/>
          <a:p>
            <a:r>
              <a:rPr lang="en-US" sz="2000" b="1" dirty="0"/>
              <a:t>Numbers</a:t>
            </a:r>
            <a:r>
              <a:rPr lang="es-ES_tradnl" sz="2000" b="1" dirty="0"/>
              <a:t> 1 to 5</a:t>
            </a:r>
            <a:endParaRPr lang="es-ES_tradnl" b="1" dirty="0"/>
          </a:p>
        </p:txBody>
      </p:sp>
      <p:pic>
        <p:nvPicPr>
          <p:cNvPr id="11" name="1.wav">
            <a:hlinkClick r:id="" action="ppaction://media"/>
            <a:extLst>
              <a:ext uri="{FF2B5EF4-FFF2-40B4-BE49-F238E27FC236}">
                <a16:creationId xmlns:a16="http://schemas.microsoft.com/office/drawing/2014/main" xmlns="" id="{75CAAFB2-6E32-B54F-A0CE-32D42EED1851}"/>
              </a:ext>
            </a:extLst>
          </p:cNvPr>
          <p:cNvPicPr>
            <a:picLocks noChangeAspect="1"/>
          </p:cNvPicPr>
          <p:nvPr>
            <a:audioFile r:link="rId2"/>
            <p:extLst>
              <p:ext uri="{DAA4B4D4-6D71-4841-9C94-3DE7FCFB9230}">
                <p14:media xmlns:p14="http://schemas.microsoft.com/office/powerpoint/2010/main" r:embed="rId1"/>
              </p:ext>
            </p:extLst>
          </p:nvPr>
        </p:nvPicPr>
        <p:blipFill>
          <a:blip r:embed="rId12">
            <a:duotone>
              <a:prstClr val="black"/>
              <a:schemeClr val="accent6">
                <a:tint val="45000"/>
                <a:satMod val="400000"/>
              </a:schemeClr>
            </a:duotone>
          </a:blip>
          <a:stretch>
            <a:fillRect/>
          </a:stretch>
        </p:blipFill>
        <p:spPr>
          <a:xfrm>
            <a:off x="4168514" y="5414337"/>
            <a:ext cx="597085" cy="597085"/>
          </a:xfrm>
          <a:prstGeom prst="rect">
            <a:avLst/>
          </a:prstGeom>
        </p:spPr>
      </p:pic>
      <p:pic>
        <p:nvPicPr>
          <p:cNvPr id="12" name="2.wav">
            <a:hlinkClick r:id="" action="ppaction://media"/>
            <a:extLst>
              <a:ext uri="{FF2B5EF4-FFF2-40B4-BE49-F238E27FC236}">
                <a16:creationId xmlns:a16="http://schemas.microsoft.com/office/drawing/2014/main" xmlns="" id="{860593F6-DE4F-4147-843A-8BC675847ABD}"/>
              </a:ext>
            </a:extLst>
          </p:cNvPr>
          <p:cNvPicPr>
            <a:picLocks noChangeAspect="1"/>
          </p:cNvPicPr>
          <p:nvPr>
            <a:audioFile r:link="rId4"/>
            <p:extLst>
              <p:ext uri="{DAA4B4D4-6D71-4841-9C94-3DE7FCFB9230}">
                <p14:media xmlns:p14="http://schemas.microsoft.com/office/powerpoint/2010/main" r:embed="rId3"/>
              </p:ext>
            </p:extLst>
          </p:nvPr>
        </p:nvPicPr>
        <p:blipFill>
          <a:blip r:embed="rId12">
            <a:duotone>
              <a:prstClr val="black"/>
              <a:schemeClr val="accent6">
                <a:tint val="45000"/>
                <a:satMod val="400000"/>
              </a:schemeClr>
            </a:duotone>
          </a:blip>
          <a:stretch>
            <a:fillRect/>
          </a:stretch>
        </p:blipFill>
        <p:spPr>
          <a:xfrm>
            <a:off x="5533206" y="5378452"/>
            <a:ext cx="607096" cy="607096"/>
          </a:xfrm>
          <a:prstGeom prst="rect">
            <a:avLst/>
          </a:prstGeom>
        </p:spPr>
      </p:pic>
      <p:pic>
        <p:nvPicPr>
          <p:cNvPr id="13" name="3.wav">
            <a:hlinkClick r:id="" action="ppaction://media"/>
            <a:extLst>
              <a:ext uri="{FF2B5EF4-FFF2-40B4-BE49-F238E27FC236}">
                <a16:creationId xmlns:a16="http://schemas.microsoft.com/office/drawing/2014/main" xmlns="" id="{6FD8C134-7636-5846-B000-6F8165420BB7}"/>
              </a:ext>
            </a:extLst>
          </p:cNvPr>
          <p:cNvPicPr>
            <a:picLocks noChangeAspect="1"/>
          </p:cNvPicPr>
          <p:nvPr>
            <a:audioFile r:link="rId6"/>
            <p:extLst>
              <p:ext uri="{DAA4B4D4-6D71-4841-9C94-3DE7FCFB9230}">
                <p14:media xmlns:p14="http://schemas.microsoft.com/office/powerpoint/2010/main" r:embed="rId5"/>
              </p:ext>
            </p:extLst>
          </p:nvPr>
        </p:nvPicPr>
        <p:blipFill>
          <a:blip r:embed="rId12">
            <a:duotone>
              <a:prstClr val="black"/>
              <a:schemeClr val="accent6">
                <a:tint val="45000"/>
                <a:satMod val="400000"/>
              </a:schemeClr>
            </a:duotone>
          </a:blip>
          <a:stretch>
            <a:fillRect/>
          </a:stretch>
        </p:blipFill>
        <p:spPr>
          <a:xfrm>
            <a:off x="7003543" y="5411773"/>
            <a:ext cx="641120" cy="641120"/>
          </a:xfrm>
          <a:prstGeom prst="rect">
            <a:avLst/>
          </a:prstGeom>
        </p:spPr>
      </p:pic>
      <p:pic>
        <p:nvPicPr>
          <p:cNvPr id="14" name="4.wav">
            <a:hlinkClick r:id="" action="ppaction://media"/>
            <a:extLst>
              <a:ext uri="{FF2B5EF4-FFF2-40B4-BE49-F238E27FC236}">
                <a16:creationId xmlns:a16="http://schemas.microsoft.com/office/drawing/2014/main" xmlns="" id="{68B3E64C-C11B-3F41-B208-A25B303C834E}"/>
              </a:ext>
            </a:extLst>
          </p:cNvPr>
          <p:cNvPicPr>
            <a:picLocks noChangeAspect="1"/>
          </p:cNvPicPr>
          <p:nvPr>
            <a:audioFile r:link="rId8"/>
            <p:extLst>
              <p:ext uri="{DAA4B4D4-6D71-4841-9C94-3DE7FCFB9230}">
                <p14:media xmlns:p14="http://schemas.microsoft.com/office/powerpoint/2010/main" r:embed="rId7"/>
              </p:ext>
            </p:extLst>
          </p:nvPr>
        </p:nvPicPr>
        <p:blipFill>
          <a:blip r:embed="rId12">
            <a:duotone>
              <a:prstClr val="black"/>
              <a:schemeClr val="accent6">
                <a:tint val="45000"/>
                <a:satMod val="400000"/>
              </a:schemeClr>
            </a:duotone>
          </a:blip>
          <a:stretch>
            <a:fillRect/>
          </a:stretch>
        </p:blipFill>
        <p:spPr>
          <a:xfrm>
            <a:off x="8500247" y="5411773"/>
            <a:ext cx="667478" cy="667478"/>
          </a:xfrm>
          <a:prstGeom prst="rect">
            <a:avLst/>
          </a:prstGeom>
        </p:spPr>
      </p:pic>
      <p:pic>
        <p:nvPicPr>
          <p:cNvPr id="15" name="5.wav">
            <a:hlinkClick r:id="" action="ppaction://media"/>
            <a:extLst>
              <a:ext uri="{FF2B5EF4-FFF2-40B4-BE49-F238E27FC236}">
                <a16:creationId xmlns:a16="http://schemas.microsoft.com/office/drawing/2014/main" xmlns="" id="{D0478D8D-C04D-3D45-A639-9EF6B8050B6B}"/>
              </a:ext>
            </a:extLst>
          </p:cNvPr>
          <p:cNvPicPr>
            <a:picLocks noChangeAspect="1"/>
          </p:cNvPicPr>
          <p:nvPr>
            <a:audioFile r:link="rId10"/>
            <p:extLst>
              <p:ext uri="{DAA4B4D4-6D71-4841-9C94-3DE7FCFB9230}">
                <p14:media xmlns:p14="http://schemas.microsoft.com/office/powerpoint/2010/main" r:embed="rId9"/>
              </p:ext>
            </p:extLst>
          </p:nvPr>
        </p:nvPicPr>
        <p:blipFill>
          <a:blip r:embed="rId12">
            <a:duotone>
              <a:prstClr val="black"/>
              <a:schemeClr val="accent6">
                <a:tint val="45000"/>
                <a:satMod val="400000"/>
              </a:schemeClr>
            </a:duotone>
          </a:blip>
          <a:stretch>
            <a:fillRect/>
          </a:stretch>
        </p:blipFill>
        <p:spPr>
          <a:xfrm>
            <a:off x="10023309" y="5411773"/>
            <a:ext cx="622992" cy="622992"/>
          </a:xfrm>
          <a:prstGeom prst="rect">
            <a:avLst/>
          </a:prstGeom>
        </p:spPr>
      </p:pic>
      <p:sp>
        <p:nvSpPr>
          <p:cNvPr id="22" name="CuadroTexto 21">
            <a:extLst>
              <a:ext uri="{FF2B5EF4-FFF2-40B4-BE49-F238E27FC236}">
                <a16:creationId xmlns:a16="http://schemas.microsoft.com/office/drawing/2014/main" xmlns="" id="{92E6BB92-6841-AA46-9F3E-AC50934CC5E9}"/>
              </a:ext>
            </a:extLst>
          </p:cNvPr>
          <p:cNvSpPr txBox="1"/>
          <p:nvPr/>
        </p:nvSpPr>
        <p:spPr>
          <a:xfrm>
            <a:off x="425302" y="29784"/>
            <a:ext cx="11430000" cy="1015663"/>
          </a:xfrm>
          <a:prstGeom prst="rect">
            <a:avLst/>
          </a:prstGeom>
          <a:noFill/>
        </p:spPr>
        <p:txBody>
          <a:bodyPr wrap="square" rtlCol="0">
            <a:spAutoFit/>
          </a:bodyPr>
          <a:lstStyle/>
          <a:p>
            <a:pPr algn="ctr"/>
            <a:r>
              <a:rPr lang="es-ES_tradnl" sz="2400" b="1" dirty="0" err="1"/>
              <a:t>Unit</a:t>
            </a:r>
            <a:r>
              <a:rPr lang="es-ES_tradnl" sz="2400" b="1" dirty="0"/>
              <a:t> 1:</a:t>
            </a:r>
          </a:p>
          <a:p>
            <a:r>
              <a:rPr lang="es-ES_tradnl" sz="1400" b="1" dirty="0"/>
              <a:t>Clase 1(continuación). </a:t>
            </a:r>
            <a:r>
              <a:rPr lang="es-ES_tradnl" b="1" u="sng" dirty="0"/>
              <a:t>Objetivo de la clase:</a:t>
            </a:r>
            <a:r>
              <a:rPr lang="es-ES_tradnl" b="1" dirty="0"/>
              <a:t>  </a:t>
            </a:r>
            <a:r>
              <a:rPr lang="es-ES_tradnl" dirty="0"/>
              <a:t>Identificar vocabulario relacionado con números  en inglés.</a:t>
            </a:r>
          </a:p>
          <a:p>
            <a:endParaRPr lang="es-ES_tradnl" b="1" u="sng" dirty="0"/>
          </a:p>
        </p:txBody>
      </p:sp>
      <p:sp>
        <p:nvSpPr>
          <p:cNvPr id="23" name="CuadroTexto 22">
            <a:extLst>
              <a:ext uri="{FF2B5EF4-FFF2-40B4-BE49-F238E27FC236}">
                <a16:creationId xmlns:a16="http://schemas.microsoft.com/office/drawing/2014/main" xmlns="" id="{0BB0F3F0-A072-574D-881C-F99DCB4298F6}"/>
              </a:ext>
            </a:extLst>
          </p:cNvPr>
          <p:cNvSpPr txBox="1"/>
          <p:nvPr/>
        </p:nvSpPr>
        <p:spPr>
          <a:xfrm>
            <a:off x="494566" y="6239312"/>
            <a:ext cx="11275675" cy="369332"/>
          </a:xfrm>
          <a:prstGeom prst="rect">
            <a:avLst/>
          </a:prstGeom>
          <a:noFill/>
        </p:spPr>
        <p:txBody>
          <a:bodyPr wrap="square" rtlCol="0">
            <a:spAutoFit/>
          </a:bodyPr>
          <a:lstStyle/>
          <a:p>
            <a:r>
              <a:rPr lang="es-ES_tradnl" b="1" u="sng" dirty="0"/>
              <a:t>NOTA:</a:t>
            </a:r>
            <a:r>
              <a:rPr lang="es-ES_tradnl" dirty="0"/>
              <a:t> Este apoyo, servirá para realizar las actividades de </a:t>
            </a:r>
            <a:r>
              <a:rPr lang="es-ES_tradnl" dirty="0" err="1"/>
              <a:t>Unit</a:t>
            </a:r>
            <a:r>
              <a:rPr lang="es-ES_tradnl" dirty="0"/>
              <a:t> 1. </a:t>
            </a:r>
          </a:p>
        </p:txBody>
      </p:sp>
      <p:pic>
        <p:nvPicPr>
          <p:cNvPr id="3" name="Imagen 2">
            <a:extLst>
              <a:ext uri="{FF2B5EF4-FFF2-40B4-BE49-F238E27FC236}">
                <a16:creationId xmlns:a16="http://schemas.microsoft.com/office/drawing/2014/main" xmlns="" id="{EC36BF26-F1F4-3845-B6B9-B679C50B9AFF}"/>
              </a:ext>
            </a:extLst>
          </p:cNvPr>
          <p:cNvPicPr>
            <a:picLocks noChangeAspect="1"/>
          </p:cNvPicPr>
          <p:nvPr/>
        </p:nvPicPr>
        <p:blipFill>
          <a:blip r:embed="rId13"/>
          <a:stretch>
            <a:fillRect/>
          </a:stretch>
        </p:blipFill>
        <p:spPr>
          <a:xfrm>
            <a:off x="3292235" y="964525"/>
            <a:ext cx="8027480" cy="4515458"/>
          </a:xfrm>
          <a:prstGeom prst="rect">
            <a:avLst/>
          </a:prstGeom>
        </p:spPr>
      </p:pic>
    </p:spTree>
    <p:extLst>
      <p:ext uri="{BB962C8B-B14F-4D97-AF65-F5344CB8AC3E}">
        <p14:creationId xmlns:p14="http://schemas.microsoft.com/office/powerpoint/2010/main" val="1704935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1"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802" fill="hold"/>
                                        <p:tgtEl>
                                          <p:spTgt spid="12"/>
                                        </p:tgtEl>
                                      </p:cBhvr>
                                    </p:cmd>
                                  </p:childTnLst>
                                </p:cTn>
                              </p:par>
                            </p:childTnLst>
                          </p:cTn>
                        </p:par>
                      </p:childTnLst>
                    </p:cTn>
                  </p:par>
                </p:childTnLst>
              </p:cTn>
              <p:nextCondLst>
                <p:cond evt="onClick" delay="0">
                  <p:tgtEl>
                    <p:spTgt spid="12"/>
                  </p:tgtEl>
                </p:cond>
              </p:nextCondLst>
            </p:seq>
            <p:audio>
              <p:cMediaNode vol="80000">
                <p:cTn id="13" fill="hold" display="0">
                  <p:stCondLst>
                    <p:cond delay="indefinite"/>
                  </p:stCondLst>
                  <p:endCondLst>
                    <p:cond evt="onStopAudio" delay="0">
                      <p:tgtEl>
                        <p:sldTgt/>
                      </p:tgtEl>
                    </p:cond>
                  </p:endCondLst>
                </p:cTn>
                <p:tgtEl>
                  <p:spTgt spid="12"/>
                </p:tgtEl>
              </p:cMediaNode>
            </p:audio>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840" fill="hold"/>
                                        <p:tgtEl>
                                          <p:spTgt spid="13"/>
                                        </p:tgtEl>
                                      </p:cBhvr>
                                    </p:cmd>
                                  </p:childTnLst>
                                </p:cTn>
                              </p:par>
                            </p:childTnLst>
                          </p:cTn>
                        </p:par>
                      </p:childTnLst>
                    </p:cTn>
                  </p:par>
                </p:childTnLst>
              </p:cTn>
              <p:nextCondLst>
                <p:cond evt="onClick" delay="0">
                  <p:tgtEl>
                    <p:spTgt spid="13"/>
                  </p:tgtEl>
                </p:cond>
              </p:nextCondLst>
            </p:seq>
            <p:audio>
              <p:cMediaNode vol="80000">
                <p:cTn id="19" fill="hold" display="0">
                  <p:stCondLst>
                    <p:cond delay="indefinite"/>
                  </p:stCondLst>
                  <p:endCondLst>
                    <p:cond evt="onStopAudio" delay="0">
                      <p:tgtEl>
                        <p:sldTgt/>
                      </p:tgtEl>
                    </p:cond>
                  </p:endCondLst>
                </p:cTn>
                <p:tgtEl>
                  <p:spTgt spid="13"/>
                </p:tgtEl>
              </p:cMediaNode>
            </p:audio>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805" fill="hold"/>
                                        <p:tgtEl>
                                          <p:spTgt spid="14"/>
                                        </p:tgtEl>
                                      </p:cBhvr>
                                    </p:cmd>
                                  </p:childTnLst>
                                </p:cTn>
                              </p:par>
                            </p:childTnLst>
                          </p:cTn>
                        </p:par>
                      </p:childTnLst>
                    </p:cTn>
                  </p:par>
                </p:childTnLst>
              </p:cTn>
              <p:nextCondLst>
                <p:cond evt="onClick" delay="0">
                  <p:tgtEl>
                    <p:spTgt spid="14"/>
                  </p:tgtEl>
                </p:cond>
              </p:nextCondLst>
            </p:seq>
            <p:audio>
              <p:cMediaNode vol="80000">
                <p:cTn id="25" fill="hold" display="0">
                  <p:stCondLst>
                    <p:cond delay="indefinite"/>
                  </p:stCondLst>
                  <p:endCondLst>
                    <p:cond evt="onStopAudio" delay="0">
                      <p:tgtEl>
                        <p:sldTgt/>
                      </p:tgtEl>
                    </p:cond>
                  </p:endCondLst>
                </p:cTn>
                <p:tgtEl>
                  <p:spTgt spid="14"/>
                </p:tgtEl>
              </p:cMediaNode>
            </p:audio>
            <p:seq concurrent="1" nextAc="seek">
              <p:cTn id="26" restart="whenNotActive" fill="hold" evtFilter="cancelBubble" nodeType="interactiveSeq">
                <p:stCondLst>
                  <p:cond evt="onClick" delay="0">
                    <p:tgtEl>
                      <p:spTgt spid="15"/>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970" fill="hold"/>
                                        <p:tgtEl>
                                          <p:spTgt spid="15"/>
                                        </p:tgtEl>
                                      </p:cBhvr>
                                    </p:cmd>
                                  </p:childTnLst>
                                </p:cTn>
                              </p:par>
                            </p:childTnLst>
                          </p:cTn>
                        </p:par>
                      </p:childTnLst>
                    </p:cTn>
                  </p:par>
                </p:childTnLst>
              </p:cTn>
              <p:nextCondLst>
                <p:cond evt="onClick" delay="0">
                  <p:tgtEl>
                    <p:spTgt spid="15"/>
                  </p:tgtEl>
                </p:cond>
              </p:nextCondLst>
            </p:seq>
            <p:audio>
              <p:cMediaNode vol="80000">
                <p:cTn id="31"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E94132C-91AF-D64B-ADC8-A3CE8D55B072}"/>
              </a:ext>
            </a:extLst>
          </p:cNvPr>
          <p:cNvSpPr>
            <a:spLocks noGrp="1"/>
          </p:cNvSpPr>
          <p:nvPr>
            <p:ph type="title"/>
          </p:nvPr>
        </p:nvSpPr>
        <p:spPr/>
        <p:txBody>
          <a:bodyPr>
            <a:normAutofit/>
          </a:bodyPr>
          <a:lstStyle/>
          <a:p>
            <a:r>
              <a:rPr lang="es-ES_tradnl" dirty="0"/>
              <a:t>      </a:t>
            </a:r>
            <a:r>
              <a:rPr lang="es-ES_tradnl" sz="4400" dirty="0" err="1"/>
              <a:t>Girl</a:t>
            </a:r>
            <a:r>
              <a:rPr lang="es-ES_tradnl" sz="4400" dirty="0"/>
              <a:t>    					      </a:t>
            </a:r>
            <a:r>
              <a:rPr lang="es-ES_tradnl" sz="4400" dirty="0" err="1"/>
              <a:t>boy</a:t>
            </a:r>
            <a:r>
              <a:rPr lang="es-ES_tradnl" sz="4400" dirty="0"/>
              <a:t> </a:t>
            </a:r>
          </a:p>
        </p:txBody>
      </p:sp>
      <p:pic>
        <p:nvPicPr>
          <p:cNvPr id="3" name="Imagen 2">
            <a:extLst>
              <a:ext uri="{FF2B5EF4-FFF2-40B4-BE49-F238E27FC236}">
                <a16:creationId xmlns:a16="http://schemas.microsoft.com/office/drawing/2014/main" xmlns="" id="{A5095FAE-5B1F-AD4D-A201-97B0DD5A92EC}"/>
              </a:ext>
            </a:extLst>
          </p:cNvPr>
          <p:cNvPicPr>
            <a:picLocks noChangeAspect="1"/>
          </p:cNvPicPr>
          <p:nvPr/>
        </p:nvPicPr>
        <p:blipFill>
          <a:blip r:embed="rId6"/>
          <a:stretch>
            <a:fillRect/>
          </a:stretch>
        </p:blipFill>
        <p:spPr>
          <a:xfrm>
            <a:off x="914410" y="1634245"/>
            <a:ext cx="4281753" cy="4388797"/>
          </a:xfrm>
          <a:prstGeom prst="rect">
            <a:avLst/>
          </a:prstGeom>
        </p:spPr>
      </p:pic>
      <p:pic>
        <p:nvPicPr>
          <p:cNvPr id="4" name="Imagen 3">
            <a:extLst>
              <a:ext uri="{FF2B5EF4-FFF2-40B4-BE49-F238E27FC236}">
                <a16:creationId xmlns:a16="http://schemas.microsoft.com/office/drawing/2014/main" xmlns="" id="{83CFBA1E-DF31-C742-8564-689948B7965D}"/>
              </a:ext>
            </a:extLst>
          </p:cNvPr>
          <p:cNvPicPr>
            <a:picLocks noChangeAspect="1"/>
          </p:cNvPicPr>
          <p:nvPr/>
        </p:nvPicPr>
        <p:blipFill rotWithShape="1">
          <a:blip r:embed="rId7"/>
          <a:srcRect l="7429" r="8747"/>
          <a:stretch/>
        </p:blipFill>
        <p:spPr>
          <a:xfrm>
            <a:off x="6682640" y="1716441"/>
            <a:ext cx="4520523" cy="4224405"/>
          </a:xfrm>
          <a:prstGeom prst="rect">
            <a:avLst/>
          </a:prstGeom>
        </p:spPr>
      </p:pic>
      <p:sp>
        <p:nvSpPr>
          <p:cNvPr id="5" name="CuadroTexto 4">
            <a:extLst>
              <a:ext uri="{FF2B5EF4-FFF2-40B4-BE49-F238E27FC236}">
                <a16:creationId xmlns:a16="http://schemas.microsoft.com/office/drawing/2014/main" xmlns="" id="{DA386DF5-6CF6-4447-8799-EAEF08F43E33}"/>
              </a:ext>
            </a:extLst>
          </p:cNvPr>
          <p:cNvSpPr txBox="1"/>
          <p:nvPr/>
        </p:nvSpPr>
        <p:spPr>
          <a:xfrm>
            <a:off x="810000" y="262522"/>
            <a:ext cx="9588642" cy="369332"/>
          </a:xfrm>
          <a:prstGeom prst="rect">
            <a:avLst/>
          </a:prstGeom>
          <a:noFill/>
        </p:spPr>
        <p:txBody>
          <a:bodyPr wrap="square" rtlCol="0">
            <a:spAutoFit/>
          </a:bodyPr>
          <a:lstStyle/>
          <a:p>
            <a:r>
              <a:rPr lang="es-ES_tradnl" dirty="0"/>
              <a:t>Página 3 del texto: Apoyo para realizar la actividad.   </a:t>
            </a:r>
          </a:p>
        </p:txBody>
      </p:sp>
      <p:sp>
        <p:nvSpPr>
          <p:cNvPr id="10" name="CuadroTexto 9">
            <a:extLst>
              <a:ext uri="{FF2B5EF4-FFF2-40B4-BE49-F238E27FC236}">
                <a16:creationId xmlns:a16="http://schemas.microsoft.com/office/drawing/2014/main" xmlns="" id="{C07B2A0C-1E77-9E49-842E-84C6FBE46635}"/>
              </a:ext>
            </a:extLst>
          </p:cNvPr>
          <p:cNvSpPr txBox="1"/>
          <p:nvPr/>
        </p:nvSpPr>
        <p:spPr>
          <a:xfrm>
            <a:off x="2605940" y="6090793"/>
            <a:ext cx="2998381" cy="400110"/>
          </a:xfrm>
          <a:prstGeom prst="rect">
            <a:avLst/>
          </a:prstGeom>
          <a:noFill/>
        </p:spPr>
        <p:txBody>
          <a:bodyPr wrap="square" rtlCol="0">
            <a:spAutoFit/>
          </a:bodyPr>
          <a:lstStyle/>
          <a:p>
            <a:r>
              <a:rPr lang="es-ES_tradnl" sz="2000" b="1" dirty="0"/>
              <a:t>niña</a:t>
            </a:r>
          </a:p>
        </p:txBody>
      </p:sp>
      <p:sp>
        <p:nvSpPr>
          <p:cNvPr id="11" name="CuadroTexto 10">
            <a:extLst>
              <a:ext uri="{FF2B5EF4-FFF2-40B4-BE49-F238E27FC236}">
                <a16:creationId xmlns:a16="http://schemas.microsoft.com/office/drawing/2014/main" xmlns="" id="{35771187-8C6C-6F4A-8C78-39597B6987E8}"/>
              </a:ext>
            </a:extLst>
          </p:cNvPr>
          <p:cNvSpPr txBox="1"/>
          <p:nvPr/>
        </p:nvSpPr>
        <p:spPr>
          <a:xfrm>
            <a:off x="8190617" y="6090793"/>
            <a:ext cx="1867784" cy="400110"/>
          </a:xfrm>
          <a:prstGeom prst="rect">
            <a:avLst/>
          </a:prstGeom>
          <a:noFill/>
        </p:spPr>
        <p:txBody>
          <a:bodyPr wrap="square" rtlCol="0">
            <a:spAutoFit/>
          </a:bodyPr>
          <a:lstStyle/>
          <a:p>
            <a:r>
              <a:rPr lang="es-ES_tradnl" sz="2000" b="1" dirty="0"/>
              <a:t> niño</a:t>
            </a:r>
          </a:p>
        </p:txBody>
      </p:sp>
      <p:pic>
        <p:nvPicPr>
          <p:cNvPr id="8" name="Sonido grabado">
            <a:hlinkClick r:id="" action="ppaction://media"/>
            <a:extLst>
              <a:ext uri="{FF2B5EF4-FFF2-40B4-BE49-F238E27FC236}">
                <a16:creationId xmlns:a16="http://schemas.microsoft.com/office/drawing/2014/main" xmlns="" id="{04AA013A-EA69-114C-B5A6-95C6A55A289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292330" y="903641"/>
            <a:ext cx="812800" cy="812800"/>
          </a:xfrm>
          <a:prstGeom prst="rect">
            <a:avLst/>
          </a:prstGeom>
        </p:spPr>
      </p:pic>
      <p:pic>
        <p:nvPicPr>
          <p:cNvPr id="9" name="Sonido grabado">
            <a:hlinkClick r:id="" action="ppaction://media"/>
            <a:extLst>
              <a:ext uri="{FF2B5EF4-FFF2-40B4-BE49-F238E27FC236}">
                <a16:creationId xmlns:a16="http://schemas.microsoft.com/office/drawing/2014/main" xmlns="" id="{75C625C3-07F8-BC40-94D3-ADBB2A8A1271}"/>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652001" y="1023679"/>
            <a:ext cx="812800" cy="812800"/>
          </a:xfrm>
          <a:prstGeom prst="rect">
            <a:avLst/>
          </a:prstGeom>
        </p:spPr>
      </p:pic>
    </p:spTree>
    <p:extLst>
      <p:ext uri="{BB962C8B-B14F-4D97-AF65-F5344CB8AC3E}">
        <p14:creationId xmlns:p14="http://schemas.microsoft.com/office/powerpoint/2010/main" val="25753257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4"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950" fill="hold"/>
                                        <p:tgtEl>
                                          <p:spTgt spid="9"/>
                                        </p:tgtEl>
                                      </p:cBhvr>
                                    </p:cmd>
                                  </p:childTnLst>
                                </p:cTn>
                              </p:par>
                            </p:childTnLst>
                          </p:cTn>
                        </p:par>
                      </p:childTnLst>
                    </p:cTn>
                  </p:par>
                </p:childTnLst>
              </p:cTn>
              <p:nextCondLst>
                <p:cond evt="onClick" delay="0">
                  <p:tgtEl>
                    <p:spTgt spid="9"/>
                  </p:tgtEl>
                </p:cond>
              </p:nextCondLst>
            </p:seq>
            <p:audio>
              <p:cMediaNode vol="80000">
                <p:cTn id="13"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1B042EE-C071-934B-BD9E-90236D85CB2C}"/>
              </a:ext>
            </a:extLst>
          </p:cNvPr>
          <p:cNvSpPr>
            <a:spLocks noGrp="1"/>
          </p:cNvSpPr>
          <p:nvPr>
            <p:ph type="title"/>
          </p:nvPr>
        </p:nvSpPr>
        <p:spPr>
          <a:xfrm>
            <a:off x="4664742" y="240943"/>
            <a:ext cx="3134733" cy="970450"/>
          </a:xfrm>
        </p:spPr>
        <p:txBody>
          <a:bodyPr>
            <a:normAutofit/>
          </a:bodyPr>
          <a:lstStyle/>
          <a:p>
            <a:r>
              <a:rPr lang="es-ES_tradnl" dirty="0" err="1"/>
              <a:t>Shapes</a:t>
            </a:r>
            <a:endParaRPr lang="es-ES_tradnl" dirty="0"/>
          </a:p>
        </p:txBody>
      </p:sp>
      <p:pic>
        <p:nvPicPr>
          <p:cNvPr id="9" name="Imagen 8">
            <a:extLst>
              <a:ext uri="{FF2B5EF4-FFF2-40B4-BE49-F238E27FC236}">
                <a16:creationId xmlns:a16="http://schemas.microsoft.com/office/drawing/2014/main" xmlns="" id="{0AE922FA-A6D2-5B42-AED2-172FF36FC58D}"/>
              </a:ext>
            </a:extLst>
          </p:cNvPr>
          <p:cNvPicPr>
            <a:picLocks noChangeAspect="1"/>
          </p:cNvPicPr>
          <p:nvPr/>
        </p:nvPicPr>
        <p:blipFill>
          <a:blip r:embed="rId12"/>
          <a:stretch>
            <a:fillRect/>
          </a:stretch>
        </p:blipFill>
        <p:spPr>
          <a:xfrm>
            <a:off x="4040760" y="1414130"/>
            <a:ext cx="3410448" cy="4828953"/>
          </a:xfrm>
          <a:prstGeom prst="rect">
            <a:avLst/>
          </a:prstGeom>
        </p:spPr>
      </p:pic>
      <p:pic>
        <p:nvPicPr>
          <p:cNvPr id="10" name="Sonido grabado">
            <a:hlinkClick r:id="" action="ppaction://media"/>
            <a:extLst>
              <a:ext uri="{FF2B5EF4-FFF2-40B4-BE49-F238E27FC236}">
                <a16:creationId xmlns:a16="http://schemas.microsoft.com/office/drawing/2014/main" xmlns="" id="{16B79286-0236-AE44-B862-20AB4EDE72F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rot="10800000">
            <a:off x="3150135" y="1767960"/>
            <a:ext cx="812800" cy="812800"/>
          </a:xfrm>
          <a:prstGeom prst="rect">
            <a:avLst/>
          </a:prstGeom>
        </p:spPr>
      </p:pic>
      <p:pic>
        <p:nvPicPr>
          <p:cNvPr id="11" name="Sonido grabado">
            <a:hlinkClick r:id="" action="ppaction://media"/>
            <a:extLst>
              <a:ext uri="{FF2B5EF4-FFF2-40B4-BE49-F238E27FC236}">
                <a16:creationId xmlns:a16="http://schemas.microsoft.com/office/drawing/2014/main" xmlns="" id="{BB8125FD-BF07-634A-BD4E-FEEA85B39D80}"/>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7449229" y="1894663"/>
            <a:ext cx="812800" cy="812800"/>
          </a:xfrm>
          <a:prstGeom prst="rect">
            <a:avLst/>
          </a:prstGeom>
        </p:spPr>
      </p:pic>
      <p:pic>
        <p:nvPicPr>
          <p:cNvPr id="12" name="Sonido grabado">
            <a:hlinkClick r:id="" action="ppaction://media"/>
            <a:extLst>
              <a:ext uri="{FF2B5EF4-FFF2-40B4-BE49-F238E27FC236}">
                <a16:creationId xmlns:a16="http://schemas.microsoft.com/office/drawing/2014/main" xmlns="" id="{3FC92C7C-7B8F-3D4B-8B00-13DECFF4B726}"/>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rot="10800000">
            <a:off x="3189048" y="4000796"/>
            <a:ext cx="812800" cy="812800"/>
          </a:xfrm>
          <a:prstGeom prst="rect">
            <a:avLst/>
          </a:prstGeom>
        </p:spPr>
      </p:pic>
      <p:pic>
        <p:nvPicPr>
          <p:cNvPr id="13" name="Sonido grabado">
            <a:hlinkClick r:id="" action="ppaction://media"/>
            <a:extLst>
              <a:ext uri="{FF2B5EF4-FFF2-40B4-BE49-F238E27FC236}">
                <a16:creationId xmlns:a16="http://schemas.microsoft.com/office/drawing/2014/main" xmlns="" id="{DE62B101-F133-0D41-963F-27074547AD62}"/>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7455461" y="4813596"/>
            <a:ext cx="812800" cy="812800"/>
          </a:xfrm>
          <a:prstGeom prst="rect">
            <a:avLst/>
          </a:prstGeom>
        </p:spPr>
      </p:pic>
      <p:pic>
        <p:nvPicPr>
          <p:cNvPr id="14" name="Sonido grabado">
            <a:hlinkClick r:id="" action="ppaction://media"/>
            <a:extLst>
              <a:ext uri="{FF2B5EF4-FFF2-40B4-BE49-F238E27FC236}">
                <a16:creationId xmlns:a16="http://schemas.microsoft.com/office/drawing/2014/main" xmlns="" id="{8FD49057-1D56-9940-88F4-EFFAFEEEF3BC}"/>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7044808" y="319768"/>
            <a:ext cx="812800" cy="812800"/>
          </a:xfrm>
          <a:prstGeom prst="rect">
            <a:avLst/>
          </a:prstGeom>
        </p:spPr>
      </p:pic>
    </p:spTree>
    <p:extLst>
      <p:ext uri="{BB962C8B-B14F-4D97-AF65-F5344CB8AC3E}">
        <p14:creationId xmlns:p14="http://schemas.microsoft.com/office/powerpoint/2010/main" val="40045904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9"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857" fill="hold"/>
                                        <p:tgtEl>
                                          <p:spTgt spid="10"/>
                                        </p:tgtEl>
                                      </p:cBhvr>
                                    </p:cmd>
                                  </p:childTnLst>
                                </p:cTn>
                              </p:par>
                            </p:childTnLst>
                          </p:cTn>
                        </p:par>
                      </p:childTnLst>
                    </p:cTn>
                  </p:par>
                </p:childTnLst>
              </p:cTn>
              <p:nextCondLst>
                <p:cond evt="onClick" delay="0">
                  <p:tgtEl>
                    <p:spTgt spid="10"/>
                  </p:tgtEl>
                </p:cond>
              </p:nextCondLst>
            </p:seq>
            <p:audio>
              <p:cMediaNode vol="80000">
                <p:cTn id="13" fill="hold" display="0">
                  <p:stCondLst>
                    <p:cond delay="indefinite"/>
                  </p:stCondLst>
                  <p:endCondLst>
                    <p:cond evt="onStopAudio" delay="0">
                      <p:tgtEl>
                        <p:sldTgt/>
                      </p:tgtEl>
                    </p:cond>
                  </p:endCondLst>
                </p:cTn>
                <p:tgtEl>
                  <p:spTgt spid="10"/>
                </p:tgtEl>
              </p:cMediaNode>
            </p:audio>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182" fill="hold"/>
                                        <p:tgtEl>
                                          <p:spTgt spid="12"/>
                                        </p:tgtEl>
                                      </p:cBhvr>
                                    </p:cmd>
                                  </p:childTnLst>
                                </p:cTn>
                              </p:par>
                            </p:childTnLst>
                          </p:cTn>
                        </p:par>
                      </p:childTnLst>
                    </p:cTn>
                  </p:par>
                </p:childTnLst>
              </p:cTn>
              <p:nextCondLst>
                <p:cond evt="onClick" delay="0">
                  <p:tgtEl>
                    <p:spTgt spid="12"/>
                  </p:tgtEl>
                </p:cond>
              </p:nextCondLst>
            </p:seq>
            <p:audio>
              <p:cMediaNode vol="80000">
                <p:cTn id="19" fill="hold" display="0">
                  <p:stCondLst>
                    <p:cond delay="indefinite"/>
                  </p:stCondLst>
                  <p:endCondLst>
                    <p:cond evt="onStopAudio" delay="0">
                      <p:tgtEl>
                        <p:sldTgt/>
                      </p:tgtEl>
                    </p:cond>
                  </p:endCondLst>
                </p:cTn>
                <p:tgtEl>
                  <p:spTgt spid="12"/>
                </p:tgtEl>
              </p:cMediaNode>
            </p:audio>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2182" fill="hold"/>
                                        <p:tgtEl>
                                          <p:spTgt spid="13"/>
                                        </p:tgtEl>
                                      </p:cBhvr>
                                    </p:cmd>
                                  </p:childTnLst>
                                </p:cTn>
                              </p:par>
                            </p:childTnLst>
                          </p:cTn>
                        </p:par>
                      </p:childTnLst>
                    </p:cTn>
                  </p:par>
                </p:childTnLst>
              </p:cTn>
              <p:nextCondLst>
                <p:cond evt="onClick" delay="0">
                  <p:tgtEl>
                    <p:spTgt spid="13"/>
                  </p:tgtEl>
                </p:cond>
              </p:nextCondLst>
            </p:seq>
            <p:audio>
              <p:cMediaNode vol="80000">
                <p:cTn id="25" fill="hold" display="0">
                  <p:stCondLst>
                    <p:cond delay="indefinite"/>
                  </p:stCondLst>
                  <p:endCondLst>
                    <p:cond evt="onStopAudio" delay="0">
                      <p:tgtEl>
                        <p:sldTgt/>
                      </p:tgtEl>
                    </p:cond>
                  </p:endCondLst>
                </p:cTn>
                <p:tgtEl>
                  <p:spTgt spid="13"/>
                </p:tgtEl>
              </p:cMediaNode>
            </p:audio>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229" fill="hold"/>
                                        <p:tgtEl>
                                          <p:spTgt spid="14"/>
                                        </p:tgtEl>
                                      </p:cBhvr>
                                    </p:cmd>
                                  </p:childTnLst>
                                </p:cTn>
                              </p:par>
                            </p:childTnLst>
                          </p:cTn>
                        </p:par>
                      </p:childTnLst>
                    </p:cTn>
                  </p:par>
                </p:childTnLst>
              </p:cTn>
              <p:nextCondLst>
                <p:cond evt="onClick" delay="0">
                  <p:tgtEl>
                    <p:spTgt spid="14"/>
                  </p:tgtEl>
                </p:cond>
              </p:nextCondLst>
            </p:seq>
            <p:audio>
              <p:cMediaNode vol="80000">
                <p:cTn id="31" fill="hold" display="0">
                  <p:stCondLst>
                    <p:cond delay="indefinite"/>
                  </p:stCondLst>
                  <p:endCondLst>
                    <p:cond evt="onStopAudio" delay="0">
                      <p:tgtEl>
                        <p:sldTgt/>
                      </p:tgtEl>
                    </p:cond>
                  </p:endCondLst>
                </p:cTn>
                <p:tgtEl>
                  <p:spTgt spid="1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432A719-71FA-F944-87A7-888CE88BF448}"/>
              </a:ext>
            </a:extLst>
          </p:cNvPr>
          <p:cNvSpPr>
            <a:spLocks noGrp="1"/>
          </p:cNvSpPr>
          <p:nvPr>
            <p:ph type="title"/>
          </p:nvPr>
        </p:nvSpPr>
        <p:spPr>
          <a:xfrm>
            <a:off x="250736" y="136579"/>
            <a:ext cx="10178322" cy="1031745"/>
          </a:xfrm>
        </p:spPr>
        <p:txBody>
          <a:bodyPr>
            <a:normAutofit/>
          </a:bodyPr>
          <a:lstStyle/>
          <a:p>
            <a:r>
              <a:rPr lang="es-ES_tradnl" sz="2000" dirty="0"/>
              <a:t>ACTIVIDADES A DESARROLLAR EN SUS TEXTOS DE INGLÉS:</a:t>
            </a:r>
          </a:p>
        </p:txBody>
      </p:sp>
      <p:sp>
        <p:nvSpPr>
          <p:cNvPr id="4" name="CuadroTexto 3">
            <a:extLst>
              <a:ext uri="{FF2B5EF4-FFF2-40B4-BE49-F238E27FC236}">
                <a16:creationId xmlns:a16="http://schemas.microsoft.com/office/drawing/2014/main" xmlns="" id="{16DEADA3-D59A-D840-A251-995FE8BED33C}"/>
              </a:ext>
            </a:extLst>
          </p:cNvPr>
          <p:cNvSpPr txBox="1"/>
          <p:nvPr/>
        </p:nvSpPr>
        <p:spPr>
          <a:xfrm>
            <a:off x="404467" y="1641795"/>
            <a:ext cx="11142492" cy="3539430"/>
          </a:xfrm>
          <a:prstGeom prst="rect">
            <a:avLst/>
          </a:prstGeom>
          <a:noFill/>
        </p:spPr>
        <p:txBody>
          <a:bodyPr wrap="square" rtlCol="0">
            <a:spAutoFit/>
          </a:bodyPr>
          <a:lstStyle/>
          <a:p>
            <a:pPr marL="285750" lvl="0" indent="-285750" algn="just">
              <a:buFont typeface="Arial" panose="020B0604020202020204" pitchFamily="34" charset="0"/>
              <a:buChar char="•"/>
            </a:pPr>
            <a:r>
              <a:rPr lang="es-ES_tradnl" b="1" u="sng" dirty="0"/>
              <a:t>Actividad 1:</a:t>
            </a:r>
            <a:r>
              <a:rPr lang="es-ES_tradnl" b="1" dirty="0"/>
              <a:t> </a:t>
            </a:r>
            <a:r>
              <a:rPr lang="es-ES_tradnl" dirty="0"/>
              <a:t>Observar este </a:t>
            </a:r>
            <a:r>
              <a:rPr lang="es-ES_tradnl" dirty="0" err="1"/>
              <a:t>powerpoint</a:t>
            </a:r>
            <a:r>
              <a:rPr lang="es-ES_tradnl" dirty="0"/>
              <a:t> “</a:t>
            </a:r>
            <a:r>
              <a:rPr lang="es-ES_tradnl" dirty="0" err="1"/>
              <a:t>Unit</a:t>
            </a:r>
            <a:r>
              <a:rPr lang="es-ES_tradnl" dirty="0"/>
              <a:t> 1” enviado, practica la pronunciación del vocabulario  de la unidad.</a:t>
            </a:r>
          </a:p>
          <a:p>
            <a:pPr marL="285750" lvl="0" indent="-285750" algn="just">
              <a:buFont typeface="Arial" panose="020B0604020202020204" pitchFamily="34" charset="0"/>
              <a:buChar char="•"/>
            </a:pPr>
            <a:endParaRPr lang="es-ES_tradnl" dirty="0"/>
          </a:p>
          <a:p>
            <a:pPr marL="285750" lvl="0" indent="-285750" algn="just">
              <a:buFont typeface="Arial" panose="020B0604020202020204" pitchFamily="34" charset="0"/>
              <a:buChar char="•"/>
            </a:pPr>
            <a:endParaRPr lang="es-ES_tradnl" dirty="0"/>
          </a:p>
          <a:p>
            <a:pPr marL="285750" lvl="0" indent="-285750" algn="just">
              <a:buFont typeface="Arial" panose="020B0604020202020204" pitchFamily="34" charset="0"/>
              <a:buChar char="•"/>
            </a:pPr>
            <a:r>
              <a:rPr lang="es-ES_tradnl" b="1" u="sng" dirty="0"/>
              <a:t>Actividad 2</a:t>
            </a:r>
            <a:r>
              <a:rPr lang="es-ES_tradnl" dirty="0"/>
              <a:t>: Luego realiza la página 3 de tu libro de inglés. Colora usando  </a:t>
            </a:r>
            <a:r>
              <a:rPr lang="es-ES_tradnl" sz="4000" b="1" dirty="0">
                <a:solidFill>
                  <a:srgbClr val="FFFF00"/>
                </a:solidFill>
              </a:rPr>
              <a:t>YELLOW</a:t>
            </a:r>
            <a:r>
              <a:rPr lang="es-ES_tradnl" dirty="0"/>
              <a:t>. Utiliza el </a:t>
            </a:r>
            <a:r>
              <a:rPr lang="es-ES_tradnl" b="1" dirty="0">
                <a:hlinkClick r:id="" action="ppaction://hlinkshowjump?jump=previousslide">
                  <a:extLst>
                    <a:ext uri="{A12FA001-AC4F-418D-AE19-62706E023703}">
                      <ahyp:hlinkClr xmlns:ahyp="http://schemas.microsoft.com/office/drawing/2018/hyperlinkcolor" xmlns="" val="tx"/>
                    </a:ext>
                  </a:extLst>
                </a:hlinkClick>
              </a:rPr>
              <a:t>apoyo</a:t>
            </a:r>
            <a:r>
              <a:rPr lang="es-ES_tradnl" dirty="0"/>
              <a:t> para esta actividad, haz </a:t>
            </a:r>
            <a:r>
              <a:rPr lang="es-ES_tradnl" dirty="0" err="1"/>
              <a:t>click</a:t>
            </a:r>
            <a:r>
              <a:rPr lang="es-ES_tradnl" dirty="0"/>
              <a:t> en los        para escuchar los audios.</a:t>
            </a:r>
          </a:p>
          <a:p>
            <a:pPr lvl="0" algn="just"/>
            <a:endParaRPr lang="es-ES_tradnl" dirty="0"/>
          </a:p>
          <a:p>
            <a:pPr lvl="0" algn="just"/>
            <a:endParaRPr lang="es-ES_tradnl" dirty="0"/>
          </a:p>
          <a:p>
            <a:pPr marL="285750" indent="-285750" algn="just">
              <a:buFont typeface="Arial" panose="020B0604020202020204" pitchFamily="34" charset="0"/>
              <a:buChar char="•"/>
            </a:pPr>
            <a:r>
              <a:rPr lang="es-ES_tradnl" b="1" u="sng" dirty="0"/>
              <a:t>Actividad 3:</a:t>
            </a:r>
            <a:r>
              <a:rPr lang="es-ES_tradnl" dirty="0"/>
              <a:t> Realiza la pagina 4 de tu libro. Colorea usando </a:t>
            </a:r>
            <a:r>
              <a:rPr lang="es-ES_tradnl" sz="4000" dirty="0">
                <a:solidFill>
                  <a:srgbClr val="FF0000"/>
                </a:solidFill>
              </a:rPr>
              <a:t> Red</a:t>
            </a:r>
            <a:r>
              <a:rPr lang="es-ES_tradnl" dirty="0"/>
              <a:t>. </a:t>
            </a:r>
          </a:p>
          <a:p>
            <a:pPr marL="285750" indent="-285750" algn="just">
              <a:buFont typeface="Arial" panose="020B0604020202020204" pitchFamily="34" charset="0"/>
              <a:buChar char="•"/>
            </a:pPr>
            <a:endParaRPr lang="es-ES_tradnl" dirty="0"/>
          </a:p>
        </p:txBody>
      </p:sp>
      <p:sp>
        <p:nvSpPr>
          <p:cNvPr id="6" name="CuadroTexto 5">
            <a:extLst>
              <a:ext uri="{FF2B5EF4-FFF2-40B4-BE49-F238E27FC236}">
                <a16:creationId xmlns:a16="http://schemas.microsoft.com/office/drawing/2014/main" xmlns="" id="{E390DF52-102A-004D-8996-80C35582C13E}"/>
              </a:ext>
            </a:extLst>
          </p:cNvPr>
          <p:cNvSpPr txBox="1"/>
          <p:nvPr/>
        </p:nvSpPr>
        <p:spPr>
          <a:xfrm>
            <a:off x="2750868" y="5144324"/>
            <a:ext cx="8987476" cy="1200329"/>
          </a:xfrm>
          <a:prstGeom prst="rect">
            <a:avLst/>
          </a:prstGeom>
          <a:noFill/>
        </p:spPr>
        <p:txBody>
          <a:bodyPr wrap="square" rtlCol="0">
            <a:spAutoFit/>
          </a:bodyPr>
          <a:lstStyle/>
          <a:p>
            <a:pPr algn="just"/>
            <a:r>
              <a:rPr lang="es-CL" b="1" u="sng" dirty="0"/>
              <a:t>Importante: </a:t>
            </a:r>
            <a:r>
              <a:rPr lang="es-CL" b="1" dirty="0"/>
              <a:t>es de vital importancia que trabajen a conciencia y con responsabilidad desde sus casas, para así no perder la continuidad de nuestros aprendizajes. Les pido resolver estas actividades para así poder revisarlas en el momento que reanudemos nuestras clases juntos.</a:t>
            </a:r>
          </a:p>
        </p:txBody>
      </p:sp>
      <p:pic>
        <p:nvPicPr>
          <p:cNvPr id="7" name="Imagen 6">
            <a:extLst>
              <a:ext uri="{FF2B5EF4-FFF2-40B4-BE49-F238E27FC236}">
                <a16:creationId xmlns:a16="http://schemas.microsoft.com/office/drawing/2014/main" xmlns="" id="{73FD6AA1-017A-AB49-8791-25E040F811CF}"/>
              </a:ext>
            </a:extLst>
          </p:cNvPr>
          <p:cNvPicPr>
            <a:picLocks noChangeAspect="1"/>
          </p:cNvPicPr>
          <p:nvPr/>
        </p:nvPicPr>
        <p:blipFill>
          <a:blip r:embed="rId3"/>
          <a:stretch>
            <a:fillRect/>
          </a:stretch>
        </p:blipFill>
        <p:spPr>
          <a:xfrm>
            <a:off x="8663619" y="250234"/>
            <a:ext cx="1765439" cy="1277906"/>
          </a:xfrm>
          <a:prstGeom prst="rect">
            <a:avLst/>
          </a:prstGeom>
        </p:spPr>
      </p:pic>
      <p:pic>
        <p:nvPicPr>
          <p:cNvPr id="3" name="Imagen 2">
            <a:extLst>
              <a:ext uri="{FF2B5EF4-FFF2-40B4-BE49-F238E27FC236}">
                <a16:creationId xmlns:a16="http://schemas.microsoft.com/office/drawing/2014/main" xmlns="" id="{C093A6E1-DD58-D641-A652-62CFD708C3B3}"/>
              </a:ext>
            </a:extLst>
          </p:cNvPr>
          <p:cNvPicPr>
            <a:picLocks noChangeAspect="1"/>
          </p:cNvPicPr>
          <p:nvPr/>
        </p:nvPicPr>
        <p:blipFill>
          <a:blip r:embed="rId4"/>
          <a:stretch>
            <a:fillRect/>
          </a:stretch>
        </p:blipFill>
        <p:spPr>
          <a:xfrm>
            <a:off x="882501" y="4894771"/>
            <a:ext cx="1699437" cy="1699437"/>
          </a:xfrm>
          <a:prstGeom prst="rect">
            <a:avLst/>
          </a:prstGeom>
        </p:spPr>
      </p:pic>
      <p:pic>
        <p:nvPicPr>
          <p:cNvPr id="9" name="Imagen 8">
            <a:extLst>
              <a:ext uri="{FF2B5EF4-FFF2-40B4-BE49-F238E27FC236}">
                <a16:creationId xmlns:a16="http://schemas.microsoft.com/office/drawing/2014/main" xmlns="" id="{46CFD6DB-EC2D-9A4A-95C7-B724FC5ABBBE}"/>
              </a:ext>
            </a:extLst>
          </p:cNvPr>
          <p:cNvPicPr>
            <a:picLocks noChangeAspect="1"/>
          </p:cNvPicPr>
          <p:nvPr/>
        </p:nvPicPr>
        <p:blipFill>
          <a:blip r:embed="rId5"/>
          <a:stretch>
            <a:fillRect/>
          </a:stretch>
        </p:blipFill>
        <p:spPr>
          <a:xfrm>
            <a:off x="6544850" y="3334835"/>
            <a:ext cx="396506" cy="396506"/>
          </a:xfrm>
          <a:prstGeom prst="rect">
            <a:avLst/>
          </a:prstGeom>
        </p:spPr>
      </p:pic>
    </p:spTree>
    <p:extLst>
      <p:ext uri="{BB962C8B-B14F-4D97-AF65-F5344CB8AC3E}">
        <p14:creationId xmlns:p14="http://schemas.microsoft.com/office/powerpoint/2010/main" val="3483919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47BF57D6-AEBE-9249-9C76-D1FE9861A888}"/>
              </a:ext>
            </a:extLst>
          </p:cNvPr>
          <p:cNvSpPr txBox="1"/>
          <p:nvPr/>
        </p:nvSpPr>
        <p:spPr>
          <a:xfrm>
            <a:off x="1331090" y="250847"/>
            <a:ext cx="5544272" cy="523220"/>
          </a:xfrm>
          <a:prstGeom prst="rect">
            <a:avLst/>
          </a:prstGeom>
          <a:noFill/>
        </p:spPr>
        <p:txBody>
          <a:bodyPr wrap="square" rtlCol="0">
            <a:spAutoFit/>
          </a:bodyPr>
          <a:lstStyle/>
          <a:p>
            <a:r>
              <a:rPr lang="es-ES_tradnl" sz="2800" dirty="0"/>
              <a:t>!Juntos somos fuertes!</a:t>
            </a:r>
          </a:p>
        </p:txBody>
      </p:sp>
      <p:sp>
        <p:nvSpPr>
          <p:cNvPr id="6" name="CuadroTexto 5">
            <a:extLst>
              <a:ext uri="{FF2B5EF4-FFF2-40B4-BE49-F238E27FC236}">
                <a16:creationId xmlns:a16="http://schemas.microsoft.com/office/drawing/2014/main" xmlns="" id="{82FF5F62-D296-204E-A8C7-41DC368E98C1}"/>
              </a:ext>
            </a:extLst>
          </p:cNvPr>
          <p:cNvSpPr txBox="1"/>
          <p:nvPr/>
        </p:nvSpPr>
        <p:spPr>
          <a:xfrm>
            <a:off x="5396494" y="5833892"/>
            <a:ext cx="6597031" cy="707886"/>
          </a:xfrm>
          <a:prstGeom prst="rect">
            <a:avLst/>
          </a:prstGeom>
          <a:noFill/>
        </p:spPr>
        <p:txBody>
          <a:bodyPr wrap="square" rtlCol="0">
            <a:spAutoFit/>
          </a:bodyPr>
          <a:lstStyle/>
          <a:p>
            <a:r>
              <a:rPr lang="es-ES_tradnl" sz="4000" dirty="0"/>
              <a:t>!Yo me quedo en casa!</a:t>
            </a:r>
          </a:p>
        </p:txBody>
      </p:sp>
      <p:pic>
        <p:nvPicPr>
          <p:cNvPr id="2" name="Imagen 1">
            <a:extLst>
              <a:ext uri="{FF2B5EF4-FFF2-40B4-BE49-F238E27FC236}">
                <a16:creationId xmlns:a16="http://schemas.microsoft.com/office/drawing/2014/main" xmlns="" id="{81C26C1B-6001-D945-B30A-1B03C26436F3}"/>
              </a:ext>
            </a:extLst>
          </p:cNvPr>
          <p:cNvPicPr>
            <a:picLocks noChangeAspect="1"/>
          </p:cNvPicPr>
          <p:nvPr/>
        </p:nvPicPr>
        <p:blipFill>
          <a:blip r:embed="rId2"/>
          <a:stretch>
            <a:fillRect/>
          </a:stretch>
        </p:blipFill>
        <p:spPr>
          <a:xfrm>
            <a:off x="1503968" y="512457"/>
            <a:ext cx="7999587" cy="5583045"/>
          </a:xfrm>
          <a:prstGeom prst="rect">
            <a:avLst/>
          </a:prstGeom>
        </p:spPr>
      </p:pic>
    </p:spTree>
    <p:extLst>
      <p:ext uri="{BB962C8B-B14F-4D97-AF65-F5344CB8AC3E}">
        <p14:creationId xmlns:p14="http://schemas.microsoft.com/office/powerpoint/2010/main" val="21998651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{99DAF33C-236C-0445-A4C9-9C68CEC6420B}tf10001067</Template>
  <TotalTime>530</TotalTime>
  <Words>355</Words>
  <Application>Microsoft Office PowerPoint</Application>
  <PresentationFormat>Widescreen</PresentationFormat>
  <Paragraphs>49</Paragraphs>
  <Slides>8</Slides>
  <Notes>1</Notes>
  <HiddenSlides>0</HiddenSlides>
  <MMClips>17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Century Gothic</vt:lpstr>
      <vt:lpstr>Garamond</vt:lpstr>
      <vt:lpstr>Savon</vt:lpstr>
      <vt:lpstr>Unit 1: </vt:lpstr>
      <vt:lpstr>Objetivos de la unidad 1. </vt:lpstr>
      <vt:lpstr>Vocabulary 1.listen and repeat. Escucha y repite. </vt:lpstr>
      <vt:lpstr>PowerPoint Presentation</vt:lpstr>
      <vt:lpstr>      Girl               boy </vt:lpstr>
      <vt:lpstr>Shapes</vt:lpstr>
      <vt:lpstr>ACTIVIDADES A DESARROLLAR EN SUS TEXTOS DE INGLÉS: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dc:title>
  <dc:creator>Usuario de Microsoft Office</dc:creator>
  <cp:lastModifiedBy>Jorge Olave</cp:lastModifiedBy>
  <cp:revision>119</cp:revision>
  <cp:lastPrinted>2020-03-27T01:08:14Z</cp:lastPrinted>
  <dcterms:created xsi:type="dcterms:W3CDTF">2020-03-26T23:11:07Z</dcterms:created>
  <dcterms:modified xsi:type="dcterms:W3CDTF">2020-03-29T20:13:48Z</dcterms:modified>
</cp:coreProperties>
</file>